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FF"/>
          </a:solidFill>
        </a:fill>
      </a:tcStyle>
    </a:wholeTbl>
    <a:band2H>
      <a:tcTxStyle b="def" i="def"/>
      <a:tcStyle>
        <a:tcBdr/>
        <a:fill>
          <a:solidFill>
            <a:srgbClr val="E6EBFF"/>
          </a:solidFill>
        </a:fill>
      </a:tcStyle>
    </a:band2H>
    <a:firstCol>
      <a:tcTxStyle b="on" i="off">
        <a:font>
          <a:latin typeface="SF Pro Text Light"/>
          <a:ea typeface="SF Pro Text Light"/>
          <a:cs typeface="SF Pro Text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SF Pro Text Light"/>
          <a:ea typeface="SF Pro Text Light"/>
          <a:cs typeface="SF Pro Text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SF Pro Text Light"/>
          <a:ea typeface="SF Pro Text Light"/>
          <a:cs typeface="SF Pro Text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CD8"/>
          </a:solidFill>
        </a:fill>
      </a:tcStyle>
    </a:wholeTbl>
    <a:band2H>
      <a:tcTxStyle b="def" i="def"/>
      <a:tcStyle>
        <a:tcBdr/>
        <a:fill>
          <a:solidFill>
            <a:srgbClr val="FFE7ED"/>
          </a:solidFill>
        </a:fill>
      </a:tcStyle>
    </a:band2H>
    <a:firstCol>
      <a:tcTxStyle b="on" i="off">
        <a:font>
          <a:latin typeface="SF Pro Text Light"/>
          <a:ea typeface="SF Pro Text Light"/>
          <a:cs typeface="SF Pro Text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SF Pro Text Light"/>
          <a:ea typeface="SF Pro Text Light"/>
          <a:cs typeface="SF Pro Text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SF Pro Text Light"/>
          <a:ea typeface="SF Pro Text Light"/>
          <a:cs typeface="SF Pro Text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F0D8"/>
          </a:solidFill>
        </a:fill>
      </a:tcStyle>
    </a:wholeTbl>
    <a:band2H>
      <a:tcTxStyle b="def" i="def"/>
      <a:tcStyle>
        <a:tcBdr/>
        <a:fill>
          <a:solidFill>
            <a:srgbClr val="E7F7ED"/>
          </a:solidFill>
        </a:fill>
      </a:tcStyle>
    </a:band2H>
    <a:firstCol>
      <a:tcTxStyle b="on" i="off">
        <a:font>
          <a:latin typeface="SF Pro Text Light"/>
          <a:ea typeface="SF Pro Text Light"/>
          <a:cs typeface="SF Pro Text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SF Pro Text Light"/>
          <a:ea typeface="SF Pro Text Light"/>
          <a:cs typeface="SF Pro Text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SF Pro Text Light"/>
          <a:ea typeface="SF Pro Text Light"/>
          <a:cs typeface="SF Pro Text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SF Pro Text Light"/>
          <a:ea typeface="SF Pro Text Light"/>
          <a:cs typeface="SF Pro Text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SF Pro Text Light"/>
          <a:ea typeface="SF Pro Text Light"/>
          <a:cs typeface="SF Pro Text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SF Pro Text Light"/>
          <a:ea typeface="SF Pro Text Light"/>
          <a:cs typeface="SF Pro Text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SF Pro Text Light"/>
          <a:ea typeface="SF Pro Text Light"/>
          <a:cs typeface="SF Pro Text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SF Pro Text Light"/>
          <a:ea typeface="SF Pro Text Light"/>
          <a:cs typeface="SF Pro Text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SF Pro Text Light"/>
          <a:ea typeface="SF Pro Text Light"/>
          <a:cs typeface="SF Pro Text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SF Pro Text Light"/>
          <a:ea typeface="SF Pro Text Light"/>
          <a:cs typeface="SF Pro Text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SF Pro Text Light"/>
          <a:ea typeface="SF Pro Text Light"/>
          <a:cs typeface="SF Pro Text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SF Pro Text Light"/>
          <a:ea typeface="SF Pro Text Light"/>
          <a:cs typeface="SF Pro Text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5" name="Shape 57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итульный слайд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Полилиния 16"/>
          <p:cNvSpPr/>
          <p:nvPr/>
        </p:nvSpPr>
        <p:spPr>
          <a:xfrm>
            <a:off x="3066459" y="-1"/>
            <a:ext cx="9141308" cy="68579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5247" y="0"/>
                </a:lnTo>
                <a:lnTo>
                  <a:pt x="5264" y="224"/>
                </a:lnTo>
                <a:cubicBezTo>
                  <a:pt x="6034" y="8449"/>
                  <a:pt x="9024" y="14784"/>
                  <a:pt x="12452" y="15686"/>
                </a:cubicBezTo>
                <a:lnTo>
                  <a:pt x="12452" y="0"/>
                </a:lnTo>
                <a:lnTo>
                  <a:pt x="17681" y="0"/>
                </a:lnTo>
                <a:lnTo>
                  <a:pt x="17681" y="8069"/>
                </a:lnTo>
                <a:cubicBezTo>
                  <a:pt x="19007" y="7754"/>
                  <a:pt x="20229" y="6910"/>
                  <a:pt x="21286" y="5755"/>
                </a:cubicBezTo>
                <a:lnTo>
                  <a:pt x="21600" y="5388"/>
                </a:lnTo>
                <a:lnTo>
                  <a:pt x="21600" y="16444"/>
                </a:lnTo>
                <a:lnTo>
                  <a:pt x="21392" y="16258"/>
                </a:lnTo>
                <a:cubicBezTo>
                  <a:pt x="20401" y="15447"/>
                  <a:pt x="19187" y="14840"/>
                  <a:pt x="17681" y="14562"/>
                </a:cubicBezTo>
                <a:lnTo>
                  <a:pt x="17681" y="21600"/>
                </a:lnTo>
                <a:lnTo>
                  <a:pt x="9354" y="21600"/>
                </a:lnTo>
                <a:lnTo>
                  <a:pt x="9304" y="21566"/>
                </a:lnTo>
                <a:cubicBezTo>
                  <a:pt x="4189" y="17853"/>
                  <a:pt x="1138" y="10154"/>
                  <a:pt x="127" y="1242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2" name="Body Level One…"/>
          <p:cNvSpPr txBox="1"/>
          <p:nvPr>
            <p:ph type="body" sz="quarter" idx="1" hasCustomPrompt="1"/>
          </p:nvPr>
        </p:nvSpPr>
        <p:spPr>
          <a:xfrm>
            <a:off x="658812" y="3307438"/>
            <a:ext cx="10224001" cy="2770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1pPr>
            <a:lvl2pPr marL="365125" indent="-365125">
              <a:lnSpc>
                <a:spcPct val="9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2pPr>
            <a:lvl3pPr marL="719666" indent="-449791">
              <a:lnSpc>
                <a:spcPct val="9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3pPr>
            <a:lvl4pPr marL="1625600" indent="-254000">
              <a:lnSpc>
                <a:spcPct val="9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4pPr>
            <a:lvl5pPr marL="2082800" indent="-254000">
              <a:lnSpc>
                <a:spcPct val="9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Добавьте подзаголовок — раскройте детали вашей темы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Напишите тему презентации"/>
          <p:cNvSpPr txBox="1"/>
          <p:nvPr>
            <p:ph type="title" hasCustomPrompt="1"/>
          </p:nvPr>
        </p:nvSpPr>
        <p:spPr>
          <a:xfrm>
            <a:off x="622261" y="1052209"/>
            <a:ext cx="10220326" cy="183499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6600">
                <a:solidFill>
                  <a:srgbClr val="FFFFFF"/>
                </a:solidFill>
              </a:defRPr>
            </a:lvl1pPr>
          </a:lstStyle>
          <a:p>
            <a:pPr/>
            <a:r>
              <a:t>Напишите тему презентации</a:t>
            </a:r>
          </a:p>
        </p:txBody>
      </p:sp>
      <p:grpSp>
        <p:nvGrpSpPr>
          <p:cNvPr id="58" name="Группа 9"/>
          <p:cNvGrpSpPr/>
          <p:nvPr/>
        </p:nvGrpSpPr>
        <p:grpSpPr>
          <a:xfrm>
            <a:off x="658071" y="5503764"/>
            <a:ext cx="697011" cy="697011"/>
            <a:chOff x="0" y="0"/>
            <a:chExt cx="697010" cy="697010"/>
          </a:xfrm>
        </p:grpSpPr>
        <p:grpSp>
          <p:nvGrpSpPr>
            <p:cNvPr id="56" name="Группа 7"/>
            <p:cNvGrpSpPr/>
            <p:nvPr/>
          </p:nvGrpSpPr>
          <p:grpSpPr>
            <a:xfrm>
              <a:off x="-1" y="-1"/>
              <a:ext cx="697012" cy="697012"/>
              <a:chOff x="0" y="0"/>
              <a:chExt cx="697010" cy="697010"/>
            </a:xfrm>
          </p:grpSpPr>
          <p:sp>
            <p:nvSpPr>
              <p:cNvPr id="54" name="Полилиния 4"/>
              <p:cNvSpPr/>
              <p:nvPr/>
            </p:nvSpPr>
            <p:spPr>
              <a:xfrm>
                <a:off x="-1" y="-1"/>
                <a:ext cx="697012" cy="6970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368"/>
                    </a:moveTo>
                    <a:cubicBezTo>
                      <a:pt x="0" y="5480"/>
                      <a:pt x="0" y="3037"/>
                      <a:pt x="1518" y="1518"/>
                    </a:cubicBezTo>
                    <a:cubicBezTo>
                      <a:pt x="3037" y="0"/>
                      <a:pt x="5480" y="0"/>
                      <a:pt x="10368" y="0"/>
                    </a:cubicBezTo>
                    <a:lnTo>
                      <a:pt x="11232" y="0"/>
                    </a:lnTo>
                    <a:cubicBezTo>
                      <a:pt x="16120" y="0"/>
                      <a:pt x="18563" y="0"/>
                      <a:pt x="20082" y="1518"/>
                    </a:cubicBezTo>
                    <a:cubicBezTo>
                      <a:pt x="21600" y="3037"/>
                      <a:pt x="21600" y="5480"/>
                      <a:pt x="21600" y="10368"/>
                    </a:cubicBezTo>
                    <a:lnTo>
                      <a:pt x="21600" y="11232"/>
                    </a:lnTo>
                    <a:cubicBezTo>
                      <a:pt x="21600" y="16120"/>
                      <a:pt x="21600" y="18563"/>
                      <a:pt x="20082" y="20082"/>
                    </a:cubicBezTo>
                    <a:cubicBezTo>
                      <a:pt x="18563" y="21600"/>
                      <a:pt x="16120" y="21600"/>
                      <a:pt x="11232" y="21600"/>
                    </a:cubicBezTo>
                    <a:lnTo>
                      <a:pt x="10368" y="21600"/>
                    </a:lnTo>
                    <a:cubicBezTo>
                      <a:pt x="5480" y="21600"/>
                      <a:pt x="3037" y="21600"/>
                      <a:pt x="1518" y="20082"/>
                    </a:cubicBezTo>
                    <a:cubicBezTo>
                      <a:pt x="0" y="18563"/>
                      <a:pt x="0" y="16120"/>
                      <a:pt x="0" y="11232"/>
                    </a:cubicBezTo>
                    <a:lnTo>
                      <a:pt x="0" y="10368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55" name="Полилиния 5"/>
              <p:cNvSpPr/>
              <p:nvPr/>
            </p:nvSpPr>
            <p:spPr>
              <a:xfrm>
                <a:off x="117621" y="212008"/>
                <a:ext cx="464966" cy="2901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765" y="21600"/>
                    </a:moveTo>
                    <a:cubicBezTo>
                      <a:pt x="4385" y="21600"/>
                      <a:pt x="175" y="13492"/>
                      <a:pt x="0" y="0"/>
                    </a:cubicBezTo>
                    <a:lnTo>
                      <a:pt x="3697" y="0"/>
                    </a:lnTo>
                    <a:cubicBezTo>
                      <a:pt x="3818" y="9903"/>
                      <a:pt x="6543" y="14097"/>
                      <a:pt x="8702" y="14962"/>
                    </a:cubicBezTo>
                    <a:lnTo>
                      <a:pt x="8702" y="0"/>
                    </a:lnTo>
                    <a:lnTo>
                      <a:pt x="12183" y="0"/>
                    </a:lnTo>
                    <a:lnTo>
                      <a:pt x="12183" y="8540"/>
                    </a:lnTo>
                    <a:cubicBezTo>
                      <a:pt x="14315" y="8173"/>
                      <a:pt x="16554" y="4281"/>
                      <a:pt x="17309" y="0"/>
                    </a:cubicBezTo>
                    <a:lnTo>
                      <a:pt x="20790" y="0"/>
                    </a:lnTo>
                    <a:cubicBezTo>
                      <a:pt x="20210" y="5276"/>
                      <a:pt x="17782" y="9168"/>
                      <a:pt x="16055" y="10768"/>
                    </a:cubicBezTo>
                    <a:cubicBezTo>
                      <a:pt x="17782" y="12065"/>
                      <a:pt x="20548" y="15459"/>
                      <a:pt x="21600" y="21600"/>
                    </a:cubicBezTo>
                    <a:lnTo>
                      <a:pt x="17768" y="21600"/>
                    </a:lnTo>
                    <a:cubicBezTo>
                      <a:pt x="16945" y="17492"/>
                      <a:pt x="14895" y="14314"/>
                      <a:pt x="12183" y="13881"/>
                    </a:cubicBezTo>
                    <a:lnTo>
                      <a:pt x="12183" y="21600"/>
                    </a:lnTo>
                    <a:lnTo>
                      <a:pt x="11765" y="2160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57" name="Полилиния 14"/>
            <p:cNvSpPr/>
            <p:nvPr/>
          </p:nvSpPr>
          <p:spPr>
            <a:xfrm>
              <a:off x="117472" y="211699"/>
              <a:ext cx="463248" cy="290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575" fill="norm" stroke="1" extrusionOk="0">
                  <a:moveTo>
                    <a:pt x="3654" y="716"/>
                  </a:moveTo>
                  <a:cubicBezTo>
                    <a:pt x="3659" y="529"/>
                    <a:pt x="3634" y="343"/>
                    <a:pt x="3580" y="176"/>
                  </a:cubicBezTo>
                  <a:cubicBezTo>
                    <a:pt x="3561" y="135"/>
                    <a:pt x="3538" y="101"/>
                    <a:pt x="3511" y="74"/>
                  </a:cubicBezTo>
                  <a:cubicBezTo>
                    <a:pt x="3405" y="7"/>
                    <a:pt x="3290" y="-15"/>
                    <a:pt x="3177" y="9"/>
                  </a:cubicBezTo>
                  <a:lnTo>
                    <a:pt x="429" y="9"/>
                  </a:lnTo>
                  <a:cubicBezTo>
                    <a:pt x="246" y="9"/>
                    <a:pt x="153" y="9"/>
                    <a:pt x="91" y="81"/>
                  </a:cubicBezTo>
                  <a:cubicBezTo>
                    <a:pt x="65" y="112"/>
                    <a:pt x="43" y="151"/>
                    <a:pt x="27" y="195"/>
                  </a:cubicBezTo>
                  <a:cubicBezTo>
                    <a:pt x="-14" y="302"/>
                    <a:pt x="-2" y="454"/>
                    <a:pt x="27" y="750"/>
                  </a:cubicBezTo>
                  <a:cubicBezTo>
                    <a:pt x="1456" y="20644"/>
                    <a:pt x="8659" y="21514"/>
                    <a:pt x="11855" y="21552"/>
                  </a:cubicBezTo>
                  <a:cubicBezTo>
                    <a:pt x="12022" y="21552"/>
                    <a:pt x="12093" y="21552"/>
                    <a:pt x="12165" y="21488"/>
                  </a:cubicBezTo>
                  <a:cubicBezTo>
                    <a:pt x="12189" y="21461"/>
                    <a:pt x="12210" y="21427"/>
                    <a:pt x="12227" y="21389"/>
                  </a:cubicBezTo>
                  <a:cubicBezTo>
                    <a:pt x="12270" y="21294"/>
                    <a:pt x="12270" y="21157"/>
                    <a:pt x="12270" y="20891"/>
                  </a:cubicBezTo>
                  <a:lnTo>
                    <a:pt x="12270" y="13812"/>
                  </a:lnTo>
                  <a:cubicBezTo>
                    <a:pt x="16083" y="14869"/>
                    <a:pt x="17406" y="19386"/>
                    <a:pt x="17751" y="20997"/>
                  </a:cubicBezTo>
                  <a:cubicBezTo>
                    <a:pt x="17776" y="21160"/>
                    <a:pt x="17821" y="21314"/>
                    <a:pt x="17882" y="21450"/>
                  </a:cubicBezTo>
                  <a:cubicBezTo>
                    <a:pt x="17902" y="21478"/>
                    <a:pt x="17923" y="21503"/>
                    <a:pt x="17947" y="21522"/>
                  </a:cubicBezTo>
                  <a:cubicBezTo>
                    <a:pt x="18041" y="21569"/>
                    <a:pt x="18141" y="21585"/>
                    <a:pt x="18240" y="21568"/>
                  </a:cubicBezTo>
                  <a:lnTo>
                    <a:pt x="21100" y="21568"/>
                  </a:lnTo>
                  <a:cubicBezTo>
                    <a:pt x="21314" y="21568"/>
                    <a:pt x="21424" y="21568"/>
                    <a:pt x="21491" y="21476"/>
                  </a:cubicBezTo>
                  <a:cubicBezTo>
                    <a:pt x="21517" y="21438"/>
                    <a:pt x="21538" y="21391"/>
                    <a:pt x="21553" y="21340"/>
                  </a:cubicBezTo>
                  <a:cubicBezTo>
                    <a:pt x="21586" y="21210"/>
                    <a:pt x="21553" y="21047"/>
                    <a:pt x="21488" y="20727"/>
                  </a:cubicBezTo>
                  <a:cubicBezTo>
                    <a:pt x="19841" y="12710"/>
                    <a:pt x="16178" y="10794"/>
                    <a:pt x="16178" y="10794"/>
                  </a:cubicBezTo>
                  <a:cubicBezTo>
                    <a:pt x="18507" y="8571"/>
                    <a:pt x="20206" y="4998"/>
                    <a:pt x="20921" y="822"/>
                  </a:cubicBezTo>
                  <a:cubicBezTo>
                    <a:pt x="20971" y="518"/>
                    <a:pt x="20997" y="366"/>
                    <a:pt x="20962" y="241"/>
                  </a:cubicBezTo>
                  <a:cubicBezTo>
                    <a:pt x="20946" y="192"/>
                    <a:pt x="20925" y="148"/>
                    <a:pt x="20900" y="112"/>
                  </a:cubicBezTo>
                  <a:cubicBezTo>
                    <a:pt x="20833" y="24"/>
                    <a:pt x="20730" y="24"/>
                    <a:pt x="20528" y="24"/>
                  </a:cubicBezTo>
                  <a:lnTo>
                    <a:pt x="17735" y="24"/>
                  </a:lnTo>
                  <a:cubicBezTo>
                    <a:pt x="17631" y="4"/>
                    <a:pt x="17526" y="22"/>
                    <a:pt x="17427" y="77"/>
                  </a:cubicBezTo>
                  <a:cubicBezTo>
                    <a:pt x="17401" y="97"/>
                    <a:pt x="17377" y="126"/>
                    <a:pt x="17358" y="161"/>
                  </a:cubicBezTo>
                  <a:cubicBezTo>
                    <a:pt x="17298" y="312"/>
                    <a:pt x="17259" y="482"/>
                    <a:pt x="17246" y="659"/>
                  </a:cubicBezTo>
                  <a:cubicBezTo>
                    <a:pt x="16631" y="4639"/>
                    <a:pt x="13928" y="8429"/>
                    <a:pt x="12262" y="8532"/>
                  </a:cubicBezTo>
                  <a:lnTo>
                    <a:pt x="12262" y="781"/>
                  </a:lnTo>
                  <a:cubicBezTo>
                    <a:pt x="12262" y="473"/>
                    <a:pt x="12262" y="321"/>
                    <a:pt x="12215" y="210"/>
                  </a:cubicBezTo>
                  <a:cubicBezTo>
                    <a:pt x="12196" y="165"/>
                    <a:pt x="12172" y="126"/>
                    <a:pt x="12143" y="96"/>
                  </a:cubicBezTo>
                  <a:cubicBezTo>
                    <a:pt x="12030" y="22"/>
                    <a:pt x="11907" y="-3"/>
                    <a:pt x="11786" y="24"/>
                  </a:cubicBezTo>
                  <a:lnTo>
                    <a:pt x="9224" y="24"/>
                  </a:lnTo>
                  <a:cubicBezTo>
                    <a:pt x="9103" y="-3"/>
                    <a:pt x="8981" y="22"/>
                    <a:pt x="8869" y="96"/>
                  </a:cubicBezTo>
                  <a:cubicBezTo>
                    <a:pt x="8840" y="126"/>
                    <a:pt x="8816" y="165"/>
                    <a:pt x="8797" y="210"/>
                  </a:cubicBezTo>
                  <a:cubicBezTo>
                    <a:pt x="8749" y="321"/>
                    <a:pt x="8749" y="473"/>
                    <a:pt x="8749" y="781"/>
                  </a:cubicBezTo>
                  <a:lnTo>
                    <a:pt x="8749" y="14998"/>
                  </a:lnTo>
                  <a:cubicBezTo>
                    <a:pt x="8749" y="14998"/>
                    <a:pt x="4445" y="13854"/>
                    <a:pt x="3654" y="7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+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Body Level One…"/>
          <p:cNvSpPr txBox="1"/>
          <p:nvPr>
            <p:ph type="body" idx="1" hasCustomPrompt="1"/>
          </p:nvPr>
        </p:nvSpPr>
        <p:spPr>
          <a:xfrm>
            <a:off x="658812" y="1773238"/>
            <a:ext cx="10874376" cy="4447950"/>
          </a:xfrm>
          <a:prstGeom prst="rect">
            <a:avLst/>
          </a:prstGeom>
        </p:spPr>
        <p:txBody>
          <a:bodyPr/>
          <a:lstStyle/>
          <a:p>
            <a:pPr/>
            <a:r>
              <a:t>Объект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9" name="Заголовок – главная мысль слайда"/>
          <p:cNvSpPr txBox="1"/>
          <p:nvPr>
            <p:ph type="title" hasCustomPrompt="1"/>
          </p:nvPr>
        </p:nvSpPr>
        <p:spPr>
          <a:xfrm>
            <a:off x="677333" y="692150"/>
            <a:ext cx="10855855" cy="64424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Заголовок – главная мысль слайда 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в 2 строки +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Body Level One…"/>
          <p:cNvSpPr txBox="1"/>
          <p:nvPr>
            <p:ph type="body" sz="half" idx="1" hasCustomPrompt="1"/>
          </p:nvPr>
        </p:nvSpPr>
        <p:spPr>
          <a:xfrm>
            <a:off x="6311901" y="692150"/>
            <a:ext cx="5208587" cy="554513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 marL="328613" indent="-328613">
              <a:defRPr sz="1800"/>
            </a:lvl2pPr>
            <a:lvl3pPr marL="674687" indent="-404812">
              <a:defRPr sz="1800"/>
            </a:lvl3pPr>
            <a:lvl4pPr marL="1600200" indent="-228600">
              <a:defRPr sz="1800"/>
            </a:lvl4pPr>
            <a:lvl5pPr marL="2057400" indent="-228600">
              <a:defRPr sz="1800"/>
            </a:lvl5pPr>
          </a:lstStyle>
          <a:p>
            <a:pPr/>
            <a:r>
              <a:t>Объект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8" name="Текст 2"/>
          <p:cNvSpPr/>
          <p:nvPr>
            <p:ph type="body" sz="half" idx="21"/>
          </p:nvPr>
        </p:nvSpPr>
        <p:spPr>
          <a:xfrm>
            <a:off x="671512" y="2040888"/>
            <a:ext cx="5424489" cy="415988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Заголовок – главная мысль слайда"/>
          <p:cNvSpPr txBox="1"/>
          <p:nvPr>
            <p:ph type="title" hasCustomPrompt="1"/>
          </p:nvPr>
        </p:nvSpPr>
        <p:spPr>
          <a:xfrm>
            <a:off x="677333" y="692150"/>
            <a:ext cx="5418668" cy="108108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Заголовок – главная мысль слайда </a:t>
            </a:r>
          </a:p>
        </p:txBody>
      </p:sp>
      <p:sp>
        <p:nvSpPr>
          <p:cNvPr id="1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+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Body Level One…"/>
          <p:cNvSpPr txBox="1"/>
          <p:nvPr>
            <p:ph type="body" sz="half" idx="1" hasCustomPrompt="1"/>
          </p:nvPr>
        </p:nvSpPr>
        <p:spPr>
          <a:xfrm>
            <a:off x="677333" y="1773238"/>
            <a:ext cx="5317066" cy="4427538"/>
          </a:xfrm>
          <a:prstGeom prst="rect">
            <a:avLst/>
          </a:prstGeom>
        </p:spPr>
        <p:txBody>
          <a:bodyPr/>
          <a:lstStyle/>
          <a:p>
            <a:pPr/>
            <a:r>
              <a:t>Объект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58" name="Заголовок – главная мысль слайда"/>
          <p:cNvSpPr txBox="1"/>
          <p:nvPr>
            <p:ph type="title" hasCustomPrompt="1"/>
          </p:nvPr>
        </p:nvSpPr>
        <p:spPr>
          <a:xfrm>
            <a:off x="677333" y="692150"/>
            <a:ext cx="10855855" cy="64424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Заголовок – главная мысль слайда </a:t>
            </a:r>
          </a:p>
        </p:txBody>
      </p:sp>
      <p:sp>
        <p:nvSpPr>
          <p:cNvPr id="1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+ спис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Body Level One…"/>
          <p:cNvSpPr txBox="1"/>
          <p:nvPr>
            <p:ph type="body" sz="half" idx="1"/>
          </p:nvPr>
        </p:nvSpPr>
        <p:spPr>
          <a:xfrm>
            <a:off x="6096000" y="692151"/>
            <a:ext cx="5437188" cy="5508627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7" name="Заголовок – главная мысль слайда"/>
          <p:cNvSpPr txBox="1"/>
          <p:nvPr>
            <p:ph type="title" hasCustomPrompt="1"/>
          </p:nvPr>
        </p:nvSpPr>
        <p:spPr>
          <a:xfrm>
            <a:off x="677333" y="692150"/>
            <a:ext cx="5165528" cy="64424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Заголовок – главная мысль слайда </a:t>
            </a:r>
          </a:p>
        </p:txBody>
      </p:sp>
      <p:sp>
        <p:nvSpPr>
          <p:cNvPr id="1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_Заголовок + текст в две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Body Level One…"/>
          <p:cNvSpPr txBox="1"/>
          <p:nvPr>
            <p:ph type="body" sz="half" idx="1"/>
          </p:nvPr>
        </p:nvSpPr>
        <p:spPr>
          <a:xfrm>
            <a:off x="677333" y="1773238"/>
            <a:ext cx="5304366" cy="44275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" name="Текст 2"/>
          <p:cNvSpPr/>
          <p:nvPr>
            <p:ph type="body" sz="half" idx="21"/>
          </p:nvPr>
        </p:nvSpPr>
        <p:spPr>
          <a:xfrm>
            <a:off x="6228824" y="1773239"/>
            <a:ext cx="5304364" cy="44275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7" name="Заголовок – главная мысль слайда"/>
          <p:cNvSpPr txBox="1"/>
          <p:nvPr>
            <p:ph type="title" hasCustomPrompt="1"/>
          </p:nvPr>
        </p:nvSpPr>
        <p:spPr>
          <a:xfrm>
            <a:off x="677333" y="692150"/>
            <a:ext cx="10855855" cy="64424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Заголовок – главная мысль слайда </a:t>
            </a:r>
          </a:p>
        </p:txBody>
      </p:sp>
      <p:sp>
        <p:nvSpPr>
          <p:cNvPr id="1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 фактои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Рисунок 100" descr="Рисунок 100"/>
          <p:cNvPicPr>
            <a:picLocks noChangeAspect="1"/>
          </p:cNvPicPr>
          <p:nvPr/>
        </p:nvPicPr>
        <p:blipFill>
          <a:blip r:embed="rId2">
            <a:extLst/>
          </a:blip>
          <a:srcRect l="34451" t="19158" r="15832" b="18806"/>
          <a:stretch>
            <a:fillRect/>
          </a:stretch>
        </p:blipFill>
        <p:spPr>
          <a:xfrm>
            <a:off x="5939755" y="-1"/>
            <a:ext cx="6252245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Body Level One…"/>
          <p:cNvSpPr txBox="1"/>
          <p:nvPr>
            <p:ph type="body" sz="quarter" idx="1" hasCustomPrompt="1"/>
          </p:nvPr>
        </p:nvSpPr>
        <p:spPr>
          <a:xfrm>
            <a:off x="658812" y="4363180"/>
            <a:ext cx="10224001" cy="52522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438150" indent="-438150">
              <a:defRPr sz="2400"/>
            </a:lvl2pPr>
            <a:lvl3pPr marL="809625" indent="-539750">
              <a:defRPr sz="2400"/>
            </a:lvl3pPr>
            <a:lvl4pPr marL="1676400" indent="-304800">
              <a:defRPr sz="2400"/>
            </a:lvl4pPr>
            <a:lvl5pPr marL="2133600" indent="-304800">
              <a:defRPr sz="2400"/>
            </a:lvl5pPr>
          </a:lstStyle>
          <a:p>
            <a:pPr/>
            <a:r>
              <a:t>кратко опишите фактоиды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87" name="Текст 4"/>
          <p:cNvSpPr/>
          <p:nvPr>
            <p:ph type="body" sz="half" idx="21" hasCustomPrompt="1"/>
          </p:nvPr>
        </p:nvSpPr>
        <p:spPr>
          <a:xfrm>
            <a:off x="671512" y="1773238"/>
            <a:ext cx="10224001" cy="2407063"/>
          </a:xfrm>
          <a:prstGeom prst="rect">
            <a:avLst/>
          </a:prstGeom>
        </p:spPr>
        <p:txBody>
          <a:bodyPr/>
          <a:lstStyle>
            <a:lvl1pPr defTabSz="868680">
              <a:spcBef>
                <a:spcPts val="900"/>
              </a:spcBef>
              <a:defRPr b="1" sz="15864">
                <a:latin typeface="VK Sans Display DemiBold"/>
                <a:ea typeface="VK Sans Display DemiBold"/>
                <a:cs typeface="VK Sans Display DemiBold"/>
                <a:sym typeface="VK Sans Display DemiBold"/>
              </a:defRPr>
            </a:lvl1pPr>
          </a:lstStyle>
          <a:p>
            <a:pPr/>
            <a:r>
              <a:t>70 МЛН</a:t>
            </a:r>
          </a:p>
        </p:txBody>
      </p:sp>
      <p:sp>
        <p:nvSpPr>
          <p:cNvPr id="1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 фактои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2" descr="Рисунок 12"/>
          <p:cNvPicPr>
            <a:picLocks noChangeAspect="1"/>
          </p:cNvPicPr>
          <p:nvPr/>
        </p:nvPicPr>
        <p:blipFill>
          <a:blip r:embed="rId2">
            <a:extLst/>
          </a:blip>
          <a:srcRect l="34451" t="19158" r="15832" b="18806"/>
          <a:stretch>
            <a:fillRect/>
          </a:stretch>
        </p:blipFill>
        <p:spPr>
          <a:xfrm>
            <a:off x="5939755" y="-1"/>
            <a:ext cx="6252245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Body Level One…"/>
          <p:cNvSpPr txBox="1"/>
          <p:nvPr>
            <p:ph type="body" sz="quarter" idx="1" hasCustomPrompt="1"/>
          </p:nvPr>
        </p:nvSpPr>
        <p:spPr>
          <a:xfrm>
            <a:off x="672853" y="3878708"/>
            <a:ext cx="8131145" cy="176712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b="1" sz="11500">
                <a:latin typeface="VK Sans Display DemiBold"/>
                <a:ea typeface="VK Sans Display DemiBold"/>
                <a:cs typeface="VK Sans Display DemiBold"/>
                <a:sym typeface="VK Sans Display DemiBold"/>
              </a:defRPr>
            </a:lvl1pPr>
            <a:lvl2pPr marL="2099473" indent="-2099473">
              <a:lnSpc>
                <a:spcPct val="100000"/>
              </a:lnSpc>
              <a:defRPr b="1" sz="11500">
                <a:latin typeface="VK Sans Display DemiBold"/>
                <a:ea typeface="VK Sans Display DemiBold"/>
                <a:cs typeface="VK Sans Display DemiBold"/>
                <a:sym typeface="VK Sans Display DemiBold"/>
              </a:defRPr>
            </a:lvl2pPr>
            <a:lvl3pPr marL="2856177" indent="-2586302">
              <a:lnSpc>
                <a:spcPct val="100000"/>
              </a:lnSpc>
              <a:defRPr b="1" sz="11500">
                <a:latin typeface="VK Sans Display DemiBold"/>
                <a:ea typeface="VK Sans Display DemiBold"/>
                <a:cs typeface="VK Sans Display DemiBold"/>
                <a:sym typeface="VK Sans Display DemiBold"/>
              </a:defRPr>
            </a:lvl3pPr>
            <a:lvl4pPr marL="2832100" indent="-1460500">
              <a:lnSpc>
                <a:spcPct val="100000"/>
              </a:lnSpc>
              <a:defRPr b="1" sz="11500">
                <a:latin typeface="VK Sans Display DemiBold"/>
                <a:ea typeface="VK Sans Display DemiBold"/>
                <a:cs typeface="VK Sans Display DemiBold"/>
                <a:sym typeface="VK Sans Display DemiBold"/>
              </a:defRPr>
            </a:lvl4pPr>
            <a:lvl5pPr marL="3289300" indent="-1460500">
              <a:lnSpc>
                <a:spcPct val="100000"/>
              </a:lnSpc>
              <a:defRPr b="1" sz="11500">
                <a:latin typeface="VK Sans Display DemiBold"/>
                <a:ea typeface="VK Sans Display DemiBold"/>
                <a:cs typeface="VK Sans Display DemiBold"/>
                <a:sym typeface="VK Sans Display DemiBold"/>
              </a:defRPr>
            </a:lvl5pPr>
          </a:lstStyle>
          <a:p>
            <a:pPr/>
            <a:r>
              <a:t>140 МЛН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97" name="Текст 34"/>
          <p:cNvSpPr/>
          <p:nvPr>
            <p:ph type="body" sz="quarter" idx="21" hasCustomPrompt="1"/>
          </p:nvPr>
        </p:nvSpPr>
        <p:spPr>
          <a:xfrm>
            <a:off x="672852" y="5715425"/>
            <a:ext cx="8131144" cy="4853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/>
            <a:r>
              <a:t>кратко опишите фактоиды</a:t>
            </a:r>
          </a:p>
        </p:txBody>
      </p:sp>
      <p:sp>
        <p:nvSpPr>
          <p:cNvPr id="198" name="Текст 3"/>
          <p:cNvSpPr/>
          <p:nvPr>
            <p:ph type="body" sz="quarter" idx="22" hasCustomPrompt="1"/>
          </p:nvPr>
        </p:nvSpPr>
        <p:spPr>
          <a:xfrm>
            <a:off x="671514" y="1045517"/>
            <a:ext cx="8131144" cy="176712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b="1" sz="11500">
                <a:latin typeface="VK Sans Display DemiBold"/>
                <a:ea typeface="VK Sans Display DemiBold"/>
                <a:cs typeface="VK Sans Display DemiBold"/>
                <a:sym typeface="VK Sans Display DemiBold"/>
              </a:defRPr>
            </a:lvl1pPr>
          </a:lstStyle>
          <a:p>
            <a:pPr/>
            <a:r>
              <a:t>140 МЛН </a:t>
            </a:r>
          </a:p>
        </p:txBody>
      </p:sp>
      <p:sp>
        <p:nvSpPr>
          <p:cNvPr id="199" name="Текст 34"/>
          <p:cNvSpPr/>
          <p:nvPr>
            <p:ph type="body" sz="quarter" idx="23" hasCustomPrompt="1"/>
          </p:nvPr>
        </p:nvSpPr>
        <p:spPr>
          <a:xfrm>
            <a:off x="671512" y="2882234"/>
            <a:ext cx="8131145" cy="4853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/>
            <a:r>
              <a:t>кратко опишите фактоиды</a:t>
            </a:r>
          </a:p>
        </p:txBody>
      </p:sp>
      <p:sp>
        <p:nvSpPr>
          <p:cNvPr id="2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 фактоида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Body Level One…"/>
          <p:cNvSpPr txBox="1"/>
          <p:nvPr>
            <p:ph type="body" sz="half" idx="1"/>
          </p:nvPr>
        </p:nvSpPr>
        <p:spPr>
          <a:xfrm>
            <a:off x="671514" y="1773238"/>
            <a:ext cx="5135728" cy="44275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8" name="Заголовок – главная мысль слайда"/>
          <p:cNvSpPr txBox="1"/>
          <p:nvPr>
            <p:ph type="title" hasCustomPrompt="1"/>
          </p:nvPr>
        </p:nvSpPr>
        <p:spPr>
          <a:xfrm>
            <a:off x="677333" y="692150"/>
            <a:ext cx="10855855" cy="64424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Заголовок – главная мысль слайда </a:t>
            </a:r>
          </a:p>
        </p:txBody>
      </p:sp>
      <p:sp>
        <p:nvSpPr>
          <p:cNvPr id="209" name="Текст 3"/>
          <p:cNvSpPr/>
          <p:nvPr>
            <p:ph type="body" sz="quarter" idx="21" hasCustomPrompt="1"/>
          </p:nvPr>
        </p:nvSpPr>
        <p:spPr>
          <a:xfrm>
            <a:off x="6097339" y="3864033"/>
            <a:ext cx="5417328" cy="1080001"/>
          </a:xfrm>
          <a:prstGeom prst="rect">
            <a:avLst/>
          </a:prstGeom>
        </p:spPr>
        <p:txBody>
          <a:bodyPr anchor="b"/>
          <a:lstStyle>
            <a:lvl1pPr defTabSz="740663">
              <a:lnSpc>
                <a:spcPct val="100000"/>
              </a:lnSpc>
              <a:spcBef>
                <a:spcPts val="800"/>
              </a:spcBef>
              <a:defRPr b="1" sz="7128">
                <a:latin typeface="VK Sans Display DemiBold"/>
                <a:ea typeface="VK Sans Display DemiBold"/>
                <a:cs typeface="VK Sans Display DemiBold"/>
                <a:sym typeface="VK Sans Display DemiBold"/>
              </a:defRPr>
            </a:lvl1pPr>
          </a:lstStyle>
          <a:p>
            <a:pPr/>
            <a:r>
              <a:t>140 МЛН </a:t>
            </a:r>
          </a:p>
        </p:txBody>
      </p:sp>
      <p:sp>
        <p:nvSpPr>
          <p:cNvPr id="210" name="Текст 34"/>
          <p:cNvSpPr/>
          <p:nvPr>
            <p:ph type="body" sz="quarter" idx="22" hasCustomPrompt="1"/>
          </p:nvPr>
        </p:nvSpPr>
        <p:spPr>
          <a:xfrm>
            <a:off x="6097337" y="5058095"/>
            <a:ext cx="5417328" cy="35661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/>
            <a:r>
              <a:t>кратко опишите фактоиды</a:t>
            </a:r>
          </a:p>
        </p:txBody>
      </p:sp>
      <p:sp>
        <p:nvSpPr>
          <p:cNvPr id="211" name="Текст 3"/>
          <p:cNvSpPr/>
          <p:nvPr>
            <p:ph type="body" sz="quarter" idx="23" hasCustomPrompt="1"/>
          </p:nvPr>
        </p:nvSpPr>
        <p:spPr>
          <a:xfrm>
            <a:off x="6096000" y="1773238"/>
            <a:ext cx="5417328" cy="1080001"/>
          </a:xfrm>
          <a:prstGeom prst="rect">
            <a:avLst/>
          </a:prstGeom>
        </p:spPr>
        <p:txBody>
          <a:bodyPr anchor="b"/>
          <a:lstStyle>
            <a:lvl1pPr defTabSz="740663">
              <a:lnSpc>
                <a:spcPct val="100000"/>
              </a:lnSpc>
              <a:spcBef>
                <a:spcPts val="800"/>
              </a:spcBef>
              <a:defRPr b="1" sz="7128">
                <a:latin typeface="VK Sans Display DemiBold"/>
                <a:ea typeface="VK Sans Display DemiBold"/>
                <a:cs typeface="VK Sans Display DemiBold"/>
                <a:sym typeface="VK Sans Display DemiBold"/>
              </a:defRPr>
            </a:lvl1pPr>
          </a:lstStyle>
          <a:p>
            <a:pPr/>
            <a:r>
              <a:t>140 МЛН </a:t>
            </a:r>
          </a:p>
        </p:txBody>
      </p:sp>
      <p:sp>
        <p:nvSpPr>
          <p:cNvPr id="212" name="Текст 34"/>
          <p:cNvSpPr/>
          <p:nvPr>
            <p:ph type="body" sz="quarter" idx="24" hasCustomPrompt="1"/>
          </p:nvPr>
        </p:nvSpPr>
        <p:spPr>
          <a:xfrm>
            <a:off x="6096000" y="2967300"/>
            <a:ext cx="5417328" cy="35661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/>
            <a:r>
              <a:t>кратко опишите фактоиды</a:t>
            </a:r>
          </a:p>
        </p:txBody>
      </p:sp>
      <p:sp>
        <p:nvSpPr>
          <p:cNvPr id="2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 фактои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Body Level One…"/>
          <p:cNvSpPr txBox="1"/>
          <p:nvPr>
            <p:ph type="body" sz="quarter" idx="1" hasCustomPrompt="1"/>
          </p:nvPr>
        </p:nvSpPr>
        <p:spPr>
          <a:xfrm>
            <a:off x="6097339" y="3864033"/>
            <a:ext cx="5417328" cy="10800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b="1" sz="8800">
                <a:latin typeface="VK Sans Display DemiBold"/>
                <a:ea typeface="VK Sans Display DemiBold"/>
                <a:cs typeface="VK Sans Display DemiBold"/>
                <a:sym typeface="VK Sans Display DemiBold"/>
              </a:defRPr>
            </a:lvl1pPr>
            <a:lvl2pPr marL="1606553" indent="-1606553">
              <a:lnSpc>
                <a:spcPct val="100000"/>
              </a:lnSpc>
              <a:defRPr b="1" sz="8800">
                <a:latin typeface="VK Sans Display DemiBold"/>
                <a:ea typeface="VK Sans Display DemiBold"/>
                <a:cs typeface="VK Sans Display DemiBold"/>
                <a:sym typeface="VK Sans Display DemiBold"/>
              </a:defRPr>
            </a:lvl2pPr>
            <a:lvl3pPr marL="2248958" indent="-1979083">
              <a:lnSpc>
                <a:spcPct val="100000"/>
              </a:lnSpc>
              <a:defRPr b="1" sz="8800">
                <a:latin typeface="VK Sans Display DemiBold"/>
                <a:ea typeface="VK Sans Display DemiBold"/>
                <a:cs typeface="VK Sans Display DemiBold"/>
                <a:sym typeface="VK Sans Display DemiBold"/>
              </a:defRPr>
            </a:lvl3pPr>
            <a:lvl4pPr marL="2489200" indent="-1117600">
              <a:lnSpc>
                <a:spcPct val="100000"/>
              </a:lnSpc>
              <a:defRPr b="1" sz="8800">
                <a:latin typeface="VK Sans Display DemiBold"/>
                <a:ea typeface="VK Sans Display DemiBold"/>
                <a:cs typeface="VK Sans Display DemiBold"/>
                <a:sym typeface="VK Sans Display DemiBold"/>
              </a:defRPr>
            </a:lvl4pPr>
            <a:lvl5pPr marL="2946400" indent="-1117600">
              <a:lnSpc>
                <a:spcPct val="100000"/>
              </a:lnSpc>
              <a:defRPr b="1" sz="8800">
                <a:latin typeface="VK Sans Display DemiBold"/>
                <a:ea typeface="VK Sans Display DemiBold"/>
                <a:cs typeface="VK Sans Display DemiBold"/>
                <a:sym typeface="VK Sans Display DemiBold"/>
              </a:defRPr>
            </a:lvl5pPr>
          </a:lstStyle>
          <a:p>
            <a:pPr/>
            <a:r>
              <a:t>140 МЛН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21" name="Текст 34"/>
          <p:cNvSpPr/>
          <p:nvPr>
            <p:ph type="body" sz="quarter" idx="21" hasCustomPrompt="1"/>
          </p:nvPr>
        </p:nvSpPr>
        <p:spPr>
          <a:xfrm>
            <a:off x="6097337" y="5058095"/>
            <a:ext cx="5417328" cy="35661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/>
            <a:r>
              <a:t>кратко опишите фактоиды</a:t>
            </a:r>
          </a:p>
        </p:txBody>
      </p:sp>
      <p:sp>
        <p:nvSpPr>
          <p:cNvPr id="222" name="Текст 3"/>
          <p:cNvSpPr/>
          <p:nvPr>
            <p:ph type="body" sz="quarter" idx="22" hasCustomPrompt="1"/>
          </p:nvPr>
        </p:nvSpPr>
        <p:spPr>
          <a:xfrm>
            <a:off x="6096000" y="1773238"/>
            <a:ext cx="5417328" cy="1080001"/>
          </a:xfrm>
          <a:prstGeom prst="rect">
            <a:avLst/>
          </a:prstGeom>
        </p:spPr>
        <p:txBody>
          <a:bodyPr anchor="b"/>
          <a:lstStyle>
            <a:lvl1pPr defTabSz="740663">
              <a:lnSpc>
                <a:spcPct val="100000"/>
              </a:lnSpc>
              <a:spcBef>
                <a:spcPts val="800"/>
              </a:spcBef>
              <a:defRPr b="1" sz="7128">
                <a:latin typeface="VK Sans Display DemiBold"/>
                <a:ea typeface="VK Sans Display DemiBold"/>
                <a:cs typeface="VK Sans Display DemiBold"/>
                <a:sym typeface="VK Sans Display DemiBold"/>
              </a:defRPr>
            </a:lvl1pPr>
          </a:lstStyle>
          <a:p>
            <a:pPr/>
            <a:r>
              <a:t>140 МЛН </a:t>
            </a:r>
          </a:p>
        </p:txBody>
      </p:sp>
      <p:sp>
        <p:nvSpPr>
          <p:cNvPr id="223" name="Текст 34"/>
          <p:cNvSpPr/>
          <p:nvPr>
            <p:ph type="body" sz="quarter" idx="23" hasCustomPrompt="1"/>
          </p:nvPr>
        </p:nvSpPr>
        <p:spPr>
          <a:xfrm>
            <a:off x="6096000" y="2967300"/>
            <a:ext cx="5417328" cy="35661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/>
            <a:r>
              <a:t>кратко опишите фактоиды</a:t>
            </a:r>
          </a:p>
        </p:txBody>
      </p:sp>
      <p:sp>
        <p:nvSpPr>
          <p:cNvPr id="224" name="Текст 3"/>
          <p:cNvSpPr/>
          <p:nvPr>
            <p:ph type="body" sz="quarter" idx="24" hasCustomPrompt="1"/>
          </p:nvPr>
        </p:nvSpPr>
        <p:spPr>
          <a:xfrm>
            <a:off x="680011" y="3864033"/>
            <a:ext cx="5239527" cy="1080001"/>
          </a:xfrm>
          <a:prstGeom prst="rect">
            <a:avLst/>
          </a:prstGeom>
        </p:spPr>
        <p:txBody>
          <a:bodyPr anchor="b"/>
          <a:lstStyle>
            <a:lvl1pPr defTabSz="740663">
              <a:lnSpc>
                <a:spcPct val="100000"/>
              </a:lnSpc>
              <a:spcBef>
                <a:spcPts val="800"/>
              </a:spcBef>
              <a:defRPr b="1" sz="7128">
                <a:latin typeface="VK Sans Display DemiBold"/>
                <a:ea typeface="VK Sans Display DemiBold"/>
                <a:cs typeface="VK Sans Display DemiBold"/>
                <a:sym typeface="VK Sans Display DemiBold"/>
              </a:defRPr>
            </a:lvl1pPr>
          </a:lstStyle>
          <a:p>
            <a:pPr/>
            <a:r>
              <a:t>140 МЛН </a:t>
            </a:r>
          </a:p>
        </p:txBody>
      </p:sp>
      <p:sp>
        <p:nvSpPr>
          <p:cNvPr id="225" name="Текст 34"/>
          <p:cNvSpPr/>
          <p:nvPr>
            <p:ph type="body" sz="quarter" idx="25" hasCustomPrompt="1"/>
          </p:nvPr>
        </p:nvSpPr>
        <p:spPr>
          <a:xfrm>
            <a:off x="680010" y="5058095"/>
            <a:ext cx="5239527" cy="35661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/>
            <a:r>
              <a:t>кратко опишите фактоиды</a:t>
            </a:r>
          </a:p>
        </p:txBody>
      </p:sp>
      <p:sp>
        <p:nvSpPr>
          <p:cNvPr id="226" name="Текст 3"/>
          <p:cNvSpPr/>
          <p:nvPr>
            <p:ph type="body" sz="quarter" idx="26" hasCustomPrompt="1"/>
          </p:nvPr>
        </p:nvSpPr>
        <p:spPr>
          <a:xfrm>
            <a:off x="678672" y="1773238"/>
            <a:ext cx="5239527" cy="1080001"/>
          </a:xfrm>
          <a:prstGeom prst="rect">
            <a:avLst/>
          </a:prstGeom>
        </p:spPr>
        <p:txBody>
          <a:bodyPr anchor="b"/>
          <a:lstStyle>
            <a:lvl1pPr defTabSz="740663">
              <a:lnSpc>
                <a:spcPct val="100000"/>
              </a:lnSpc>
              <a:spcBef>
                <a:spcPts val="800"/>
              </a:spcBef>
              <a:defRPr b="1" sz="7128">
                <a:latin typeface="VK Sans Display DemiBold"/>
                <a:ea typeface="VK Sans Display DemiBold"/>
                <a:cs typeface="VK Sans Display DemiBold"/>
                <a:sym typeface="VK Sans Display DemiBold"/>
              </a:defRPr>
            </a:lvl1pPr>
          </a:lstStyle>
          <a:p>
            <a:pPr/>
            <a:r>
              <a:t>140 МЛН </a:t>
            </a:r>
          </a:p>
        </p:txBody>
      </p:sp>
      <p:sp>
        <p:nvSpPr>
          <p:cNvPr id="227" name="Текст 34"/>
          <p:cNvSpPr/>
          <p:nvPr>
            <p:ph type="body" sz="quarter" idx="27" hasCustomPrompt="1"/>
          </p:nvPr>
        </p:nvSpPr>
        <p:spPr>
          <a:xfrm>
            <a:off x="678672" y="2967300"/>
            <a:ext cx="5239527" cy="35661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/>
            <a:r>
              <a:t>кратко опишите фактоиды</a:t>
            </a:r>
          </a:p>
        </p:txBody>
      </p:sp>
      <p:sp>
        <p:nvSpPr>
          <p:cNvPr id="2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 фактоида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Body Level One…"/>
          <p:cNvSpPr txBox="1"/>
          <p:nvPr>
            <p:ph type="body" sz="quarter" idx="1" hasCustomPrompt="1"/>
          </p:nvPr>
        </p:nvSpPr>
        <p:spPr>
          <a:xfrm>
            <a:off x="5345017" y="617219"/>
            <a:ext cx="2779201" cy="924331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  <a:lvl2pPr marL="985839" indent="-985839">
              <a:defRPr sz="5400"/>
            </a:lvl2pPr>
            <a:lvl3pPr marL="1484312" indent="-1214437">
              <a:defRPr sz="5400"/>
            </a:lvl3pPr>
            <a:lvl4pPr marL="2057400" indent="-685800">
              <a:defRPr sz="5400"/>
            </a:lvl4pPr>
            <a:lvl5pPr marL="2514600" indent="-685800">
              <a:defRPr sz="5400"/>
            </a:lvl5pPr>
          </a:lstStyle>
          <a:p>
            <a:pPr/>
            <a:r>
              <a:t>1817%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6" name="Текст 34"/>
          <p:cNvSpPr/>
          <p:nvPr>
            <p:ph type="body" sz="quarter" idx="21" hasCustomPrompt="1"/>
          </p:nvPr>
        </p:nvSpPr>
        <p:spPr>
          <a:xfrm>
            <a:off x="5345017" y="1620441"/>
            <a:ext cx="2779201" cy="498598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237" name="Текст 4"/>
          <p:cNvSpPr/>
          <p:nvPr>
            <p:ph type="body" sz="quarter" idx="22" hasCustomPrompt="1"/>
          </p:nvPr>
        </p:nvSpPr>
        <p:spPr>
          <a:xfrm>
            <a:off x="5345017" y="2680785"/>
            <a:ext cx="2779202" cy="924331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pPr/>
            <a:r>
              <a:t>1417%</a:t>
            </a:r>
          </a:p>
        </p:txBody>
      </p:sp>
      <p:sp>
        <p:nvSpPr>
          <p:cNvPr id="238" name="Текст 34"/>
          <p:cNvSpPr/>
          <p:nvPr>
            <p:ph type="body" sz="quarter" idx="23" hasCustomPrompt="1"/>
          </p:nvPr>
        </p:nvSpPr>
        <p:spPr>
          <a:xfrm>
            <a:off x="5345017" y="3684008"/>
            <a:ext cx="2779201" cy="498599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239" name="Текст 4"/>
          <p:cNvSpPr/>
          <p:nvPr>
            <p:ph type="body" sz="quarter" idx="24" hasCustomPrompt="1"/>
          </p:nvPr>
        </p:nvSpPr>
        <p:spPr>
          <a:xfrm>
            <a:off x="8424464" y="617219"/>
            <a:ext cx="2779201" cy="924331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pPr/>
            <a:r>
              <a:t>898%</a:t>
            </a:r>
          </a:p>
        </p:txBody>
      </p:sp>
      <p:sp>
        <p:nvSpPr>
          <p:cNvPr id="240" name="Текст 34"/>
          <p:cNvSpPr/>
          <p:nvPr>
            <p:ph type="body" sz="quarter" idx="25" hasCustomPrompt="1"/>
          </p:nvPr>
        </p:nvSpPr>
        <p:spPr>
          <a:xfrm>
            <a:off x="8424463" y="1620441"/>
            <a:ext cx="2779201" cy="498599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241" name="Текст 4"/>
          <p:cNvSpPr/>
          <p:nvPr>
            <p:ph type="body" sz="quarter" idx="26" hasCustomPrompt="1"/>
          </p:nvPr>
        </p:nvSpPr>
        <p:spPr>
          <a:xfrm>
            <a:off x="8424464" y="2680785"/>
            <a:ext cx="2779201" cy="924331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pPr/>
            <a:r>
              <a:t>698%</a:t>
            </a:r>
          </a:p>
        </p:txBody>
      </p:sp>
      <p:sp>
        <p:nvSpPr>
          <p:cNvPr id="242" name="Текст 34"/>
          <p:cNvSpPr/>
          <p:nvPr>
            <p:ph type="body" sz="quarter" idx="27" hasCustomPrompt="1"/>
          </p:nvPr>
        </p:nvSpPr>
        <p:spPr>
          <a:xfrm>
            <a:off x="8424463" y="3684008"/>
            <a:ext cx="2779201" cy="498599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243" name="Текст 34"/>
          <p:cNvSpPr/>
          <p:nvPr>
            <p:ph type="body" sz="quarter" idx="28" hasCustomPrompt="1"/>
          </p:nvPr>
        </p:nvSpPr>
        <p:spPr>
          <a:xfrm>
            <a:off x="668348" y="2495795"/>
            <a:ext cx="3384001" cy="1110561"/>
          </a:xfrm>
          <a:prstGeom prst="rect">
            <a:avLst/>
          </a:prstGeom>
        </p:spPr>
        <p:txBody>
          <a:bodyPr/>
          <a:lstStyle>
            <a:lvl1pPr defTabSz="868680">
              <a:spcBef>
                <a:spcPts val="900"/>
              </a:spcBef>
              <a:defRPr sz="1520"/>
            </a:lvl1pPr>
          </a:lstStyle>
          <a:p>
            <a:pPr/>
            <a:r>
              <a:t>Опишите кратко идеи, подтверждающие основную мысль слайда
Уровень 2</a:t>
            </a:r>
          </a:p>
        </p:txBody>
      </p:sp>
      <p:sp>
        <p:nvSpPr>
          <p:cNvPr id="244" name="Заголовок – главная мысль слайда"/>
          <p:cNvSpPr txBox="1"/>
          <p:nvPr>
            <p:ph type="title" hasCustomPrompt="1"/>
          </p:nvPr>
        </p:nvSpPr>
        <p:spPr>
          <a:xfrm>
            <a:off x="677333" y="692150"/>
            <a:ext cx="3366031" cy="160187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Заголовок – главная мысль слайда </a:t>
            </a:r>
          </a:p>
        </p:txBody>
      </p:sp>
      <p:sp>
        <p:nvSpPr>
          <p:cNvPr id="2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Body Level One…"/>
          <p:cNvSpPr txBox="1"/>
          <p:nvPr>
            <p:ph type="body" sz="quarter" idx="1" hasCustomPrompt="1"/>
          </p:nvPr>
        </p:nvSpPr>
        <p:spPr>
          <a:xfrm>
            <a:off x="658812" y="3307438"/>
            <a:ext cx="10224001" cy="2770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000"/>
            </a:lvl1pPr>
            <a:lvl2pPr marL="365125" indent="-365125">
              <a:lnSpc>
                <a:spcPct val="90000"/>
              </a:lnSpc>
              <a:spcBef>
                <a:spcPts val="0"/>
              </a:spcBef>
              <a:defRPr sz="2000"/>
            </a:lvl2pPr>
            <a:lvl3pPr marL="719666" indent="-449791">
              <a:lnSpc>
                <a:spcPct val="90000"/>
              </a:lnSpc>
              <a:spcBef>
                <a:spcPts val="0"/>
              </a:spcBef>
              <a:defRPr sz="2000"/>
            </a:lvl3pPr>
            <a:lvl4pPr marL="1625600" indent="-254000">
              <a:lnSpc>
                <a:spcPct val="90000"/>
              </a:lnSpc>
              <a:spcBef>
                <a:spcPts val="0"/>
              </a:spcBef>
              <a:defRPr sz="2000"/>
            </a:lvl4pPr>
            <a:lvl5pPr marL="2082800" indent="-254000">
              <a:lnSpc>
                <a:spcPct val="90000"/>
              </a:lnSpc>
              <a:spcBef>
                <a:spcPts val="0"/>
              </a:spcBef>
              <a:defRPr sz="2000"/>
            </a:lvl5pPr>
          </a:lstStyle>
          <a:p>
            <a:pPr/>
            <a:r>
              <a:t>Добавьте подзаголовок — раскройте детали вашей темы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7" name="Напишите тему презентации"/>
          <p:cNvSpPr txBox="1"/>
          <p:nvPr>
            <p:ph type="title" hasCustomPrompt="1"/>
          </p:nvPr>
        </p:nvSpPr>
        <p:spPr>
          <a:xfrm>
            <a:off x="622261" y="1052209"/>
            <a:ext cx="10220326" cy="183499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6600"/>
            </a:lvl1pPr>
          </a:lstStyle>
          <a:p>
            <a:pPr/>
            <a:r>
              <a:t>Напишите тему презентации</a:t>
            </a:r>
          </a:p>
        </p:txBody>
      </p:sp>
      <p:grpSp>
        <p:nvGrpSpPr>
          <p:cNvPr id="72" name="Группа 7"/>
          <p:cNvGrpSpPr/>
          <p:nvPr/>
        </p:nvGrpSpPr>
        <p:grpSpPr>
          <a:xfrm>
            <a:off x="658071" y="5503764"/>
            <a:ext cx="697011" cy="697011"/>
            <a:chOff x="0" y="0"/>
            <a:chExt cx="697010" cy="697010"/>
          </a:xfrm>
        </p:grpSpPr>
        <p:grpSp>
          <p:nvGrpSpPr>
            <p:cNvPr id="70" name="Группа 12"/>
            <p:cNvGrpSpPr/>
            <p:nvPr/>
          </p:nvGrpSpPr>
          <p:grpSpPr>
            <a:xfrm>
              <a:off x="-1" y="-1"/>
              <a:ext cx="697012" cy="697012"/>
              <a:chOff x="0" y="0"/>
              <a:chExt cx="697010" cy="697010"/>
            </a:xfrm>
          </p:grpSpPr>
          <p:sp>
            <p:nvSpPr>
              <p:cNvPr id="68" name="Полилиния 14"/>
              <p:cNvSpPr/>
              <p:nvPr/>
            </p:nvSpPr>
            <p:spPr>
              <a:xfrm>
                <a:off x="-1" y="-1"/>
                <a:ext cx="697012" cy="6970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368"/>
                    </a:moveTo>
                    <a:cubicBezTo>
                      <a:pt x="0" y="5480"/>
                      <a:pt x="0" y="3037"/>
                      <a:pt x="1518" y="1518"/>
                    </a:cubicBezTo>
                    <a:cubicBezTo>
                      <a:pt x="3037" y="0"/>
                      <a:pt x="5480" y="0"/>
                      <a:pt x="10368" y="0"/>
                    </a:cubicBezTo>
                    <a:lnTo>
                      <a:pt x="11232" y="0"/>
                    </a:lnTo>
                    <a:cubicBezTo>
                      <a:pt x="16120" y="0"/>
                      <a:pt x="18563" y="0"/>
                      <a:pt x="20082" y="1518"/>
                    </a:cubicBezTo>
                    <a:cubicBezTo>
                      <a:pt x="21600" y="3037"/>
                      <a:pt x="21600" y="5480"/>
                      <a:pt x="21600" y="10368"/>
                    </a:cubicBezTo>
                    <a:lnTo>
                      <a:pt x="21600" y="11232"/>
                    </a:lnTo>
                    <a:cubicBezTo>
                      <a:pt x="21600" y="16120"/>
                      <a:pt x="21600" y="18563"/>
                      <a:pt x="20082" y="20082"/>
                    </a:cubicBezTo>
                    <a:cubicBezTo>
                      <a:pt x="18563" y="21600"/>
                      <a:pt x="16120" y="21600"/>
                      <a:pt x="11232" y="21600"/>
                    </a:cubicBezTo>
                    <a:lnTo>
                      <a:pt x="10368" y="21600"/>
                    </a:lnTo>
                    <a:cubicBezTo>
                      <a:pt x="5480" y="21600"/>
                      <a:pt x="3037" y="21600"/>
                      <a:pt x="1518" y="20082"/>
                    </a:cubicBezTo>
                    <a:cubicBezTo>
                      <a:pt x="0" y="18563"/>
                      <a:pt x="0" y="16120"/>
                      <a:pt x="0" y="11232"/>
                    </a:cubicBezTo>
                    <a:lnTo>
                      <a:pt x="0" y="10368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9" name="Полилиния 15"/>
              <p:cNvSpPr/>
              <p:nvPr/>
            </p:nvSpPr>
            <p:spPr>
              <a:xfrm>
                <a:off x="117621" y="212008"/>
                <a:ext cx="464966" cy="2901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765" y="21600"/>
                    </a:moveTo>
                    <a:cubicBezTo>
                      <a:pt x="4385" y="21600"/>
                      <a:pt x="175" y="13492"/>
                      <a:pt x="0" y="0"/>
                    </a:cubicBezTo>
                    <a:lnTo>
                      <a:pt x="3697" y="0"/>
                    </a:lnTo>
                    <a:cubicBezTo>
                      <a:pt x="3818" y="9903"/>
                      <a:pt x="6543" y="14097"/>
                      <a:pt x="8702" y="14962"/>
                    </a:cubicBezTo>
                    <a:lnTo>
                      <a:pt x="8702" y="0"/>
                    </a:lnTo>
                    <a:lnTo>
                      <a:pt x="12183" y="0"/>
                    </a:lnTo>
                    <a:lnTo>
                      <a:pt x="12183" y="8540"/>
                    </a:lnTo>
                    <a:cubicBezTo>
                      <a:pt x="14315" y="8173"/>
                      <a:pt x="16554" y="4281"/>
                      <a:pt x="17309" y="0"/>
                    </a:cubicBezTo>
                    <a:lnTo>
                      <a:pt x="20790" y="0"/>
                    </a:lnTo>
                    <a:cubicBezTo>
                      <a:pt x="20210" y="5276"/>
                      <a:pt x="17782" y="9168"/>
                      <a:pt x="16055" y="10768"/>
                    </a:cubicBezTo>
                    <a:cubicBezTo>
                      <a:pt x="17782" y="12065"/>
                      <a:pt x="20548" y="15459"/>
                      <a:pt x="21600" y="21600"/>
                    </a:cubicBezTo>
                    <a:lnTo>
                      <a:pt x="17768" y="21600"/>
                    </a:lnTo>
                    <a:cubicBezTo>
                      <a:pt x="16945" y="17492"/>
                      <a:pt x="14895" y="14314"/>
                      <a:pt x="12183" y="13881"/>
                    </a:cubicBezTo>
                    <a:lnTo>
                      <a:pt x="12183" y="21600"/>
                    </a:lnTo>
                    <a:lnTo>
                      <a:pt x="11765" y="2160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71" name="Полилиния 13"/>
            <p:cNvSpPr/>
            <p:nvPr/>
          </p:nvSpPr>
          <p:spPr>
            <a:xfrm>
              <a:off x="117472" y="211699"/>
              <a:ext cx="463248" cy="290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575" fill="norm" stroke="1" extrusionOk="0">
                  <a:moveTo>
                    <a:pt x="3654" y="716"/>
                  </a:moveTo>
                  <a:cubicBezTo>
                    <a:pt x="3659" y="529"/>
                    <a:pt x="3634" y="343"/>
                    <a:pt x="3580" y="176"/>
                  </a:cubicBezTo>
                  <a:cubicBezTo>
                    <a:pt x="3561" y="135"/>
                    <a:pt x="3538" y="101"/>
                    <a:pt x="3511" y="74"/>
                  </a:cubicBezTo>
                  <a:cubicBezTo>
                    <a:pt x="3405" y="7"/>
                    <a:pt x="3290" y="-15"/>
                    <a:pt x="3177" y="9"/>
                  </a:cubicBezTo>
                  <a:lnTo>
                    <a:pt x="429" y="9"/>
                  </a:lnTo>
                  <a:cubicBezTo>
                    <a:pt x="246" y="9"/>
                    <a:pt x="153" y="9"/>
                    <a:pt x="91" y="81"/>
                  </a:cubicBezTo>
                  <a:cubicBezTo>
                    <a:pt x="65" y="112"/>
                    <a:pt x="43" y="151"/>
                    <a:pt x="27" y="195"/>
                  </a:cubicBezTo>
                  <a:cubicBezTo>
                    <a:pt x="-14" y="302"/>
                    <a:pt x="-2" y="454"/>
                    <a:pt x="27" y="750"/>
                  </a:cubicBezTo>
                  <a:cubicBezTo>
                    <a:pt x="1456" y="20644"/>
                    <a:pt x="8659" y="21514"/>
                    <a:pt x="11855" y="21552"/>
                  </a:cubicBezTo>
                  <a:cubicBezTo>
                    <a:pt x="12022" y="21552"/>
                    <a:pt x="12093" y="21552"/>
                    <a:pt x="12165" y="21488"/>
                  </a:cubicBezTo>
                  <a:cubicBezTo>
                    <a:pt x="12189" y="21461"/>
                    <a:pt x="12210" y="21427"/>
                    <a:pt x="12227" y="21389"/>
                  </a:cubicBezTo>
                  <a:cubicBezTo>
                    <a:pt x="12270" y="21294"/>
                    <a:pt x="12270" y="21157"/>
                    <a:pt x="12270" y="20891"/>
                  </a:cubicBezTo>
                  <a:lnTo>
                    <a:pt x="12270" y="13812"/>
                  </a:lnTo>
                  <a:cubicBezTo>
                    <a:pt x="16083" y="14869"/>
                    <a:pt x="17406" y="19386"/>
                    <a:pt x="17751" y="20997"/>
                  </a:cubicBezTo>
                  <a:cubicBezTo>
                    <a:pt x="17776" y="21160"/>
                    <a:pt x="17821" y="21314"/>
                    <a:pt x="17882" y="21450"/>
                  </a:cubicBezTo>
                  <a:cubicBezTo>
                    <a:pt x="17902" y="21478"/>
                    <a:pt x="17923" y="21503"/>
                    <a:pt x="17947" y="21522"/>
                  </a:cubicBezTo>
                  <a:cubicBezTo>
                    <a:pt x="18041" y="21569"/>
                    <a:pt x="18141" y="21585"/>
                    <a:pt x="18240" y="21568"/>
                  </a:cubicBezTo>
                  <a:lnTo>
                    <a:pt x="21100" y="21568"/>
                  </a:lnTo>
                  <a:cubicBezTo>
                    <a:pt x="21314" y="21568"/>
                    <a:pt x="21424" y="21568"/>
                    <a:pt x="21491" y="21476"/>
                  </a:cubicBezTo>
                  <a:cubicBezTo>
                    <a:pt x="21517" y="21438"/>
                    <a:pt x="21538" y="21391"/>
                    <a:pt x="21553" y="21340"/>
                  </a:cubicBezTo>
                  <a:cubicBezTo>
                    <a:pt x="21586" y="21210"/>
                    <a:pt x="21553" y="21047"/>
                    <a:pt x="21488" y="20727"/>
                  </a:cubicBezTo>
                  <a:cubicBezTo>
                    <a:pt x="19841" y="12710"/>
                    <a:pt x="16178" y="10794"/>
                    <a:pt x="16178" y="10794"/>
                  </a:cubicBezTo>
                  <a:cubicBezTo>
                    <a:pt x="18507" y="8571"/>
                    <a:pt x="20206" y="4998"/>
                    <a:pt x="20921" y="822"/>
                  </a:cubicBezTo>
                  <a:cubicBezTo>
                    <a:pt x="20971" y="518"/>
                    <a:pt x="20997" y="366"/>
                    <a:pt x="20962" y="241"/>
                  </a:cubicBezTo>
                  <a:cubicBezTo>
                    <a:pt x="20946" y="192"/>
                    <a:pt x="20925" y="148"/>
                    <a:pt x="20900" y="112"/>
                  </a:cubicBezTo>
                  <a:cubicBezTo>
                    <a:pt x="20833" y="24"/>
                    <a:pt x="20730" y="24"/>
                    <a:pt x="20528" y="24"/>
                  </a:cubicBezTo>
                  <a:lnTo>
                    <a:pt x="17735" y="24"/>
                  </a:lnTo>
                  <a:cubicBezTo>
                    <a:pt x="17631" y="4"/>
                    <a:pt x="17526" y="22"/>
                    <a:pt x="17427" y="77"/>
                  </a:cubicBezTo>
                  <a:cubicBezTo>
                    <a:pt x="17401" y="97"/>
                    <a:pt x="17377" y="126"/>
                    <a:pt x="17358" y="161"/>
                  </a:cubicBezTo>
                  <a:cubicBezTo>
                    <a:pt x="17298" y="312"/>
                    <a:pt x="17259" y="482"/>
                    <a:pt x="17246" y="659"/>
                  </a:cubicBezTo>
                  <a:cubicBezTo>
                    <a:pt x="16631" y="4639"/>
                    <a:pt x="13928" y="8429"/>
                    <a:pt x="12262" y="8532"/>
                  </a:cubicBezTo>
                  <a:lnTo>
                    <a:pt x="12262" y="781"/>
                  </a:lnTo>
                  <a:cubicBezTo>
                    <a:pt x="12262" y="473"/>
                    <a:pt x="12262" y="321"/>
                    <a:pt x="12215" y="210"/>
                  </a:cubicBezTo>
                  <a:cubicBezTo>
                    <a:pt x="12196" y="165"/>
                    <a:pt x="12172" y="126"/>
                    <a:pt x="12143" y="96"/>
                  </a:cubicBezTo>
                  <a:cubicBezTo>
                    <a:pt x="12030" y="22"/>
                    <a:pt x="11907" y="-3"/>
                    <a:pt x="11786" y="24"/>
                  </a:cubicBezTo>
                  <a:lnTo>
                    <a:pt x="9224" y="24"/>
                  </a:lnTo>
                  <a:cubicBezTo>
                    <a:pt x="9103" y="-3"/>
                    <a:pt x="8981" y="22"/>
                    <a:pt x="8869" y="96"/>
                  </a:cubicBezTo>
                  <a:cubicBezTo>
                    <a:pt x="8840" y="126"/>
                    <a:pt x="8816" y="165"/>
                    <a:pt x="8797" y="210"/>
                  </a:cubicBezTo>
                  <a:cubicBezTo>
                    <a:pt x="8749" y="321"/>
                    <a:pt x="8749" y="473"/>
                    <a:pt x="8749" y="781"/>
                  </a:cubicBezTo>
                  <a:lnTo>
                    <a:pt x="8749" y="14998"/>
                  </a:lnTo>
                  <a:cubicBezTo>
                    <a:pt x="8749" y="14998"/>
                    <a:pt x="4445" y="13854"/>
                    <a:pt x="3654" y="71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6 фактоид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Body Level One…"/>
          <p:cNvSpPr txBox="1"/>
          <p:nvPr>
            <p:ph type="body" sz="quarter" idx="1" hasCustomPrompt="1"/>
          </p:nvPr>
        </p:nvSpPr>
        <p:spPr>
          <a:xfrm>
            <a:off x="5345019" y="617219"/>
            <a:ext cx="2484001" cy="760413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  <a:lvl2pPr marL="985839" indent="-985839">
              <a:defRPr sz="5400"/>
            </a:lvl2pPr>
            <a:lvl3pPr marL="1484312" indent="-1214437">
              <a:defRPr sz="5400"/>
            </a:lvl3pPr>
            <a:lvl4pPr marL="2057400" indent="-685800">
              <a:defRPr sz="5400"/>
            </a:lvl4pPr>
            <a:lvl5pPr marL="2514600" indent="-685800">
              <a:defRPr sz="5400"/>
            </a:lvl5pPr>
          </a:lstStyle>
          <a:p>
            <a:pPr/>
            <a:r>
              <a:t>1817%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3" name="Текст 34"/>
          <p:cNvSpPr/>
          <p:nvPr>
            <p:ph type="body" sz="quarter" idx="21" hasCustomPrompt="1"/>
          </p:nvPr>
        </p:nvSpPr>
        <p:spPr>
          <a:xfrm>
            <a:off x="5345019" y="1452768"/>
            <a:ext cx="2484001" cy="597857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254" name="Текст 4"/>
          <p:cNvSpPr/>
          <p:nvPr>
            <p:ph type="body" sz="quarter" idx="22" hasCustomPrompt="1"/>
          </p:nvPr>
        </p:nvSpPr>
        <p:spPr>
          <a:xfrm>
            <a:off x="8375766" y="617219"/>
            <a:ext cx="2484001" cy="760413"/>
          </a:xfrm>
          <a:prstGeom prst="rect">
            <a:avLst/>
          </a:prstGeom>
        </p:spPr>
        <p:txBody>
          <a:bodyPr/>
          <a:lstStyle>
            <a:lvl1pPr defTabSz="841247">
              <a:spcBef>
                <a:spcPts val="900"/>
              </a:spcBef>
              <a:defRPr sz="4968"/>
            </a:lvl1pPr>
          </a:lstStyle>
          <a:p>
            <a:pPr/>
            <a:r>
              <a:t>196%</a:t>
            </a:r>
          </a:p>
        </p:txBody>
      </p:sp>
      <p:sp>
        <p:nvSpPr>
          <p:cNvPr id="255" name="Текст 34"/>
          <p:cNvSpPr/>
          <p:nvPr>
            <p:ph type="body" sz="quarter" idx="23" hasCustomPrompt="1"/>
          </p:nvPr>
        </p:nvSpPr>
        <p:spPr>
          <a:xfrm>
            <a:off x="8375766" y="1452768"/>
            <a:ext cx="2484001" cy="597857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256" name="Текст 4"/>
          <p:cNvSpPr/>
          <p:nvPr>
            <p:ph type="body" sz="quarter" idx="24" hasCustomPrompt="1"/>
          </p:nvPr>
        </p:nvSpPr>
        <p:spPr>
          <a:xfrm>
            <a:off x="5345019" y="2293322"/>
            <a:ext cx="2484001" cy="760413"/>
          </a:xfrm>
          <a:prstGeom prst="rect">
            <a:avLst/>
          </a:prstGeom>
        </p:spPr>
        <p:txBody>
          <a:bodyPr/>
          <a:lstStyle>
            <a:lvl1pPr defTabSz="841247">
              <a:spcBef>
                <a:spcPts val="900"/>
              </a:spcBef>
              <a:defRPr sz="4968"/>
            </a:lvl1pPr>
          </a:lstStyle>
          <a:p>
            <a:pPr/>
            <a:r>
              <a:t>1811%</a:t>
            </a:r>
          </a:p>
        </p:txBody>
      </p:sp>
      <p:sp>
        <p:nvSpPr>
          <p:cNvPr id="257" name="Текст 34"/>
          <p:cNvSpPr/>
          <p:nvPr>
            <p:ph type="body" sz="quarter" idx="25" hasCustomPrompt="1"/>
          </p:nvPr>
        </p:nvSpPr>
        <p:spPr>
          <a:xfrm>
            <a:off x="5345019" y="3128871"/>
            <a:ext cx="2484001" cy="597857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258" name="Текст 4"/>
          <p:cNvSpPr/>
          <p:nvPr>
            <p:ph type="body" sz="quarter" idx="26" hasCustomPrompt="1"/>
          </p:nvPr>
        </p:nvSpPr>
        <p:spPr>
          <a:xfrm>
            <a:off x="8375766" y="2293322"/>
            <a:ext cx="2484001" cy="760413"/>
          </a:xfrm>
          <a:prstGeom prst="rect">
            <a:avLst/>
          </a:prstGeom>
        </p:spPr>
        <p:txBody>
          <a:bodyPr/>
          <a:lstStyle>
            <a:lvl1pPr defTabSz="841247">
              <a:spcBef>
                <a:spcPts val="900"/>
              </a:spcBef>
              <a:defRPr sz="4968"/>
            </a:lvl1pPr>
          </a:lstStyle>
          <a:p>
            <a:pPr/>
            <a:r>
              <a:t>119%</a:t>
            </a:r>
          </a:p>
        </p:txBody>
      </p:sp>
      <p:sp>
        <p:nvSpPr>
          <p:cNvPr id="259" name="Текст 34"/>
          <p:cNvSpPr/>
          <p:nvPr>
            <p:ph type="body" sz="quarter" idx="27" hasCustomPrompt="1"/>
          </p:nvPr>
        </p:nvSpPr>
        <p:spPr>
          <a:xfrm>
            <a:off x="8375766" y="3128872"/>
            <a:ext cx="2484001" cy="597856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260" name="Текст 4"/>
          <p:cNvSpPr/>
          <p:nvPr>
            <p:ph type="body" sz="quarter" idx="28" hasCustomPrompt="1"/>
          </p:nvPr>
        </p:nvSpPr>
        <p:spPr>
          <a:xfrm>
            <a:off x="5345019" y="3971488"/>
            <a:ext cx="2484001" cy="760413"/>
          </a:xfrm>
          <a:prstGeom prst="rect">
            <a:avLst/>
          </a:prstGeom>
        </p:spPr>
        <p:txBody>
          <a:bodyPr/>
          <a:lstStyle>
            <a:lvl1pPr defTabSz="841247">
              <a:spcBef>
                <a:spcPts val="900"/>
              </a:spcBef>
              <a:defRPr sz="4968"/>
            </a:lvl1pPr>
          </a:lstStyle>
          <a:p>
            <a:pPr/>
            <a:r>
              <a:t>1412%</a:t>
            </a:r>
          </a:p>
        </p:txBody>
      </p:sp>
      <p:sp>
        <p:nvSpPr>
          <p:cNvPr id="261" name="Текст 34"/>
          <p:cNvSpPr/>
          <p:nvPr>
            <p:ph type="body" sz="quarter" idx="29" hasCustomPrompt="1"/>
          </p:nvPr>
        </p:nvSpPr>
        <p:spPr>
          <a:xfrm>
            <a:off x="5345019" y="4807039"/>
            <a:ext cx="2484001" cy="597857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262" name="Текст 4"/>
          <p:cNvSpPr/>
          <p:nvPr>
            <p:ph type="body" sz="quarter" idx="30" hasCustomPrompt="1"/>
          </p:nvPr>
        </p:nvSpPr>
        <p:spPr>
          <a:xfrm>
            <a:off x="8375766" y="3971488"/>
            <a:ext cx="2484001" cy="760413"/>
          </a:xfrm>
          <a:prstGeom prst="rect">
            <a:avLst/>
          </a:prstGeom>
        </p:spPr>
        <p:txBody>
          <a:bodyPr/>
          <a:lstStyle>
            <a:lvl1pPr defTabSz="841247">
              <a:spcBef>
                <a:spcPts val="900"/>
              </a:spcBef>
              <a:defRPr sz="4968"/>
            </a:lvl1pPr>
          </a:lstStyle>
          <a:p>
            <a:pPr/>
            <a:r>
              <a:t>135%</a:t>
            </a:r>
          </a:p>
        </p:txBody>
      </p:sp>
      <p:sp>
        <p:nvSpPr>
          <p:cNvPr id="263" name="Текст 34"/>
          <p:cNvSpPr/>
          <p:nvPr>
            <p:ph type="body" sz="quarter" idx="31" hasCustomPrompt="1"/>
          </p:nvPr>
        </p:nvSpPr>
        <p:spPr>
          <a:xfrm>
            <a:off x="8375766" y="4807039"/>
            <a:ext cx="2484001" cy="597857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264" name="Текст 34"/>
          <p:cNvSpPr/>
          <p:nvPr>
            <p:ph type="body" sz="quarter" idx="32" hasCustomPrompt="1"/>
          </p:nvPr>
        </p:nvSpPr>
        <p:spPr>
          <a:xfrm>
            <a:off x="671512" y="2496200"/>
            <a:ext cx="3384002" cy="1110561"/>
          </a:xfrm>
          <a:prstGeom prst="rect">
            <a:avLst/>
          </a:prstGeom>
        </p:spPr>
        <p:txBody>
          <a:bodyPr/>
          <a:lstStyle>
            <a:lvl1pPr defTabSz="868680">
              <a:spcBef>
                <a:spcPts val="900"/>
              </a:spcBef>
              <a:defRPr sz="1520"/>
            </a:lvl1pPr>
          </a:lstStyle>
          <a:p>
            <a:pPr/>
            <a:r>
              <a:t>Опишите кратко идеи, подтверждающие основную мысль слайда
Уровень 2</a:t>
            </a:r>
          </a:p>
        </p:txBody>
      </p:sp>
      <p:sp>
        <p:nvSpPr>
          <p:cNvPr id="265" name="Заголовок – главная мысль слайда"/>
          <p:cNvSpPr txBox="1"/>
          <p:nvPr>
            <p:ph type="title" hasCustomPrompt="1"/>
          </p:nvPr>
        </p:nvSpPr>
        <p:spPr>
          <a:xfrm>
            <a:off x="677333" y="692150"/>
            <a:ext cx="3366031" cy="160117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Заголовок – главная мысль слайда </a:t>
            </a:r>
          </a:p>
        </p:txBody>
      </p:sp>
      <p:sp>
        <p:nvSpPr>
          <p:cNvPr id="2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9 фактоид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Body Level One…"/>
          <p:cNvSpPr txBox="1"/>
          <p:nvPr>
            <p:ph type="body" sz="quarter" idx="1" hasCustomPrompt="1"/>
          </p:nvPr>
        </p:nvSpPr>
        <p:spPr>
          <a:xfrm>
            <a:off x="5342973" y="621774"/>
            <a:ext cx="1764001" cy="806454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  <a:lvl2pPr marL="985839" indent="-985839">
              <a:defRPr sz="5400"/>
            </a:lvl2pPr>
            <a:lvl3pPr marL="1484312" indent="-1214437">
              <a:defRPr sz="5400"/>
            </a:lvl3pPr>
            <a:lvl4pPr marL="2057400" indent="-685800">
              <a:defRPr sz="5400"/>
            </a:lvl4pPr>
            <a:lvl5pPr marL="2514600" indent="-685800">
              <a:defRPr sz="54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74" name="Текст 34"/>
          <p:cNvSpPr/>
          <p:nvPr>
            <p:ph type="body" sz="quarter" idx="21" hasCustomPrompt="1"/>
          </p:nvPr>
        </p:nvSpPr>
        <p:spPr>
          <a:xfrm>
            <a:off x="5342973" y="1439766"/>
            <a:ext cx="1764001" cy="601126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275" name="Текст 4"/>
          <p:cNvSpPr/>
          <p:nvPr>
            <p:ph type="body" sz="quarter" idx="22" hasCustomPrompt="1"/>
          </p:nvPr>
        </p:nvSpPr>
        <p:spPr>
          <a:xfrm>
            <a:off x="7395992" y="621774"/>
            <a:ext cx="1764001" cy="806454"/>
          </a:xfrm>
          <a:prstGeom prst="rect">
            <a:avLst/>
          </a:prstGeom>
        </p:spPr>
        <p:txBody>
          <a:bodyPr/>
          <a:lstStyle>
            <a:lvl1pPr defTabSz="905255">
              <a:spcBef>
                <a:spcPts val="900"/>
              </a:spcBef>
              <a:defRPr sz="5346"/>
            </a:lvl1pPr>
          </a:lstStyle>
          <a:p>
            <a:pPr/>
            <a:r>
              <a:t>100%</a:t>
            </a:r>
          </a:p>
        </p:txBody>
      </p:sp>
      <p:sp>
        <p:nvSpPr>
          <p:cNvPr id="276" name="Текст 34"/>
          <p:cNvSpPr/>
          <p:nvPr>
            <p:ph type="body" sz="quarter" idx="23" hasCustomPrompt="1"/>
          </p:nvPr>
        </p:nvSpPr>
        <p:spPr>
          <a:xfrm>
            <a:off x="7395992" y="1439766"/>
            <a:ext cx="1764001" cy="601126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277" name="Текст 4"/>
          <p:cNvSpPr/>
          <p:nvPr>
            <p:ph type="body" sz="quarter" idx="24" hasCustomPrompt="1"/>
          </p:nvPr>
        </p:nvSpPr>
        <p:spPr>
          <a:xfrm>
            <a:off x="9445338" y="621774"/>
            <a:ext cx="1764001" cy="806454"/>
          </a:xfrm>
          <a:prstGeom prst="rect">
            <a:avLst/>
          </a:prstGeom>
        </p:spPr>
        <p:txBody>
          <a:bodyPr/>
          <a:lstStyle>
            <a:lvl1pPr defTabSz="905255">
              <a:spcBef>
                <a:spcPts val="900"/>
              </a:spcBef>
              <a:defRPr sz="5346"/>
            </a:lvl1pPr>
          </a:lstStyle>
          <a:p>
            <a:pPr/>
            <a:r>
              <a:t>100%</a:t>
            </a:r>
          </a:p>
        </p:txBody>
      </p:sp>
      <p:sp>
        <p:nvSpPr>
          <p:cNvPr id="278" name="Текст 34"/>
          <p:cNvSpPr/>
          <p:nvPr>
            <p:ph type="body" sz="quarter" idx="25" hasCustomPrompt="1"/>
          </p:nvPr>
        </p:nvSpPr>
        <p:spPr>
          <a:xfrm>
            <a:off x="9445338" y="1439766"/>
            <a:ext cx="1764001" cy="601126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279" name="Текст 4"/>
          <p:cNvSpPr/>
          <p:nvPr>
            <p:ph type="body" sz="quarter" idx="26" hasCustomPrompt="1"/>
          </p:nvPr>
        </p:nvSpPr>
        <p:spPr>
          <a:xfrm>
            <a:off x="5342973" y="2524163"/>
            <a:ext cx="1764001" cy="796382"/>
          </a:xfrm>
          <a:prstGeom prst="rect">
            <a:avLst/>
          </a:prstGeom>
        </p:spPr>
        <p:txBody>
          <a:bodyPr/>
          <a:lstStyle>
            <a:lvl1pPr defTabSz="886968">
              <a:spcBef>
                <a:spcPts val="900"/>
              </a:spcBef>
              <a:defRPr sz="5238"/>
            </a:lvl1pPr>
          </a:lstStyle>
          <a:p>
            <a:pPr/>
            <a:r>
              <a:t>100%</a:t>
            </a:r>
          </a:p>
        </p:txBody>
      </p:sp>
      <p:sp>
        <p:nvSpPr>
          <p:cNvPr id="280" name="Текст 34"/>
          <p:cNvSpPr/>
          <p:nvPr>
            <p:ph type="body" sz="quarter" idx="27" hasCustomPrompt="1"/>
          </p:nvPr>
        </p:nvSpPr>
        <p:spPr>
          <a:xfrm>
            <a:off x="5342973" y="3335806"/>
            <a:ext cx="1764001" cy="601126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281" name="Текст 4"/>
          <p:cNvSpPr/>
          <p:nvPr>
            <p:ph type="body" sz="quarter" idx="28" hasCustomPrompt="1"/>
          </p:nvPr>
        </p:nvSpPr>
        <p:spPr>
          <a:xfrm>
            <a:off x="7399667" y="2524163"/>
            <a:ext cx="1764001" cy="796382"/>
          </a:xfrm>
          <a:prstGeom prst="rect">
            <a:avLst/>
          </a:prstGeom>
        </p:spPr>
        <p:txBody>
          <a:bodyPr/>
          <a:lstStyle>
            <a:lvl1pPr defTabSz="886968">
              <a:spcBef>
                <a:spcPts val="900"/>
              </a:spcBef>
              <a:defRPr sz="5238"/>
            </a:lvl1pPr>
          </a:lstStyle>
          <a:p>
            <a:pPr/>
            <a:r>
              <a:t>100%</a:t>
            </a:r>
          </a:p>
        </p:txBody>
      </p:sp>
      <p:sp>
        <p:nvSpPr>
          <p:cNvPr id="282" name="Текст 34"/>
          <p:cNvSpPr/>
          <p:nvPr>
            <p:ph type="body" sz="quarter" idx="29" hasCustomPrompt="1"/>
          </p:nvPr>
        </p:nvSpPr>
        <p:spPr>
          <a:xfrm>
            <a:off x="7399667" y="3335806"/>
            <a:ext cx="1764001" cy="601126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283" name="Текст 4"/>
          <p:cNvSpPr/>
          <p:nvPr>
            <p:ph type="body" sz="quarter" idx="30" hasCustomPrompt="1"/>
          </p:nvPr>
        </p:nvSpPr>
        <p:spPr>
          <a:xfrm>
            <a:off x="9452688" y="2524163"/>
            <a:ext cx="1764001" cy="796382"/>
          </a:xfrm>
          <a:prstGeom prst="rect">
            <a:avLst/>
          </a:prstGeom>
        </p:spPr>
        <p:txBody>
          <a:bodyPr/>
          <a:lstStyle>
            <a:lvl1pPr defTabSz="886968">
              <a:spcBef>
                <a:spcPts val="900"/>
              </a:spcBef>
              <a:defRPr sz="5238"/>
            </a:lvl1pPr>
          </a:lstStyle>
          <a:p>
            <a:pPr/>
            <a:r>
              <a:t>100%</a:t>
            </a:r>
          </a:p>
        </p:txBody>
      </p:sp>
      <p:sp>
        <p:nvSpPr>
          <p:cNvPr id="284" name="Текст 34"/>
          <p:cNvSpPr/>
          <p:nvPr>
            <p:ph type="body" sz="quarter" idx="31" hasCustomPrompt="1"/>
          </p:nvPr>
        </p:nvSpPr>
        <p:spPr>
          <a:xfrm>
            <a:off x="9452688" y="3335806"/>
            <a:ext cx="1764001" cy="601126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285" name="Текст 4"/>
          <p:cNvSpPr/>
          <p:nvPr>
            <p:ph type="body" sz="quarter" idx="32" hasCustomPrompt="1"/>
          </p:nvPr>
        </p:nvSpPr>
        <p:spPr>
          <a:xfrm>
            <a:off x="5342973" y="4348796"/>
            <a:ext cx="1764001" cy="796382"/>
          </a:xfrm>
          <a:prstGeom prst="rect">
            <a:avLst/>
          </a:prstGeom>
        </p:spPr>
        <p:txBody>
          <a:bodyPr/>
          <a:lstStyle>
            <a:lvl1pPr defTabSz="886968">
              <a:spcBef>
                <a:spcPts val="900"/>
              </a:spcBef>
              <a:defRPr sz="5238"/>
            </a:lvl1pPr>
          </a:lstStyle>
          <a:p>
            <a:pPr/>
            <a:r>
              <a:t>100%</a:t>
            </a:r>
          </a:p>
        </p:txBody>
      </p:sp>
      <p:sp>
        <p:nvSpPr>
          <p:cNvPr id="286" name="Текст 34"/>
          <p:cNvSpPr/>
          <p:nvPr>
            <p:ph type="body" sz="quarter" idx="33" hasCustomPrompt="1"/>
          </p:nvPr>
        </p:nvSpPr>
        <p:spPr>
          <a:xfrm>
            <a:off x="5342973" y="5157265"/>
            <a:ext cx="1764001" cy="601126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287" name="Текст 4"/>
          <p:cNvSpPr/>
          <p:nvPr>
            <p:ph type="body" sz="quarter" idx="34" hasCustomPrompt="1"/>
          </p:nvPr>
        </p:nvSpPr>
        <p:spPr>
          <a:xfrm>
            <a:off x="7395992" y="4348796"/>
            <a:ext cx="1764001" cy="796382"/>
          </a:xfrm>
          <a:prstGeom prst="rect">
            <a:avLst/>
          </a:prstGeom>
        </p:spPr>
        <p:txBody>
          <a:bodyPr/>
          <a:lstStyle>
            <a:lvl1pPr defTabSz="886968">
              <a:spcBef>
                <a:spcPts val="900"/>
              </a:spcBef>
              <a:defRPr sz="5238"/>
            </a:lvl1pPr>
          </a:lstStyle>
          <a:p>
            <a:pPr/>
            <a:r>
              <a:t>100%</a:t>
            </a:r>
          </a:p>
        </p:txBody>
      </p:sp>
      <p:sp>
        <p:nvSpPr>
          <p:cNvPr id="288" name="Текст 34"/>
          <p:cNvSpPr/>
          <p:nvPr>
            <p:ph type="body" sz="quarter" idx="35" hasCustomPrompt="1"/>
          </p:nvPr>
        </p:nvSpPr>
        <p:spPr>
          <a:xfrm>
            <a:off x="7395992" y="5157265"/>
            <a:ext cx="1764001" cy="601126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289" name="Текст 4"/>
          <p:cNvSpPr/>
          <p:nvPr>
            <p:ph type="body" sz="quarter" idx="36" hasCustomPrompt="1"/>
          </p:nvPr>
        </p:nvSpPr>
        <p:spPr>
          <a:xfrm>
            <a:off x="9445338" y="4348796"/>
            <a:ext cx="1764001" cy="796382"/>
          </a:xfrm>
          <a:prstGeom prst="rect">
            <a:avLst/>
          </a:prstGeom>
        </p:spPr>
        <p:txBody>
          <a:bodyPr/>
          <a:lstStyle>
            <a:lvl1pPr defTabSz="886968">
              <a:spcBef>
                <a:spcPts val="900"/>
              </a:spcBef>
              <a:defRPr sz="5238"/>
            </a:lvl1pPr>
          </a:lstStyle>
          <a:p>
            <a:pPr/>
            <a:r>
              <a:t>100%</a:t>
            </a:r>
          </a:p>
        </p:txBody>
      </p:sp>
      <p:sp>
        <p:nvSpPr>
          <p:cNvPr id="290" name="Текст 34"/>
          <p:cNvSpPr/>
          <p:nvPr>
            <p:ph type="body" sz="quarter" idx="37" hasCustomPrompt="1"/>
          </p:nvPr>
        </p:nvSpPr>
        <p:spPr>
          <a:xfrm>
            <a:off x="9445338" y="5157265"/>
            <a:ext cx="1764001" cy="601126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291" name="Текст 34"/>
          <p:cNvSpPr/>
          <p:nvPr>
            <p:ph type="body" sz="quarter" idx="38" hasCustomPrompt="1"/>
          </p:nvPr>
        </p:nvSpPr>
        <p:spPr>
          <a:xfrm>
            <a:off x="671512" y="2487266"/>
            <a:ext cx="3384002" cy="1110562"/>
          </a:xfrm>
          <a:prstGeom prst="rect">
            <a:avLst/>
          </a:prstGeom>
        </p:spPr>
        <p:txBody>
          <a:bodyPr/>
          <a:lstStyle>
            <a:lvl1pPr defTabSz="868680">
              <a:spcBef>
                <a:spcPts val="900"/>
              </a:spcBef>
              <a:defRPr sz="1520"/>
            </a:lvl1pPr>
          </a:lstStyle>
          <a:p>
            <a:pPr/>
            <a:r>
              <a:t>Опишите кратко идеи, подтверждающие основную мысль слайда
Уровень 2</a:t>
            </a:r>
          </a:p>
        </p:txBody>
      </p:sp>
      <p:sp>
        <p:nvSpPr>
          <p:cNvPr id="292" name="Заголовок – главная мысль слайда"/>
          <p:cNvSpPr txBox="1"/>
          <p:nvPr>
            <p:ph type="title" hasCustomPrompt="1"/>
          </p:nvPr>
        </p:nvSpPr>
        <p:spPr>
          <a:xfrm>
            <a:off x="677333" y="692150"/>
            <a:ext cx="3366031" cy="160117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Заголовок – главная мысль слайда </a:t>
            </a:r>
          </a:p>
        </p:txBody>
      </p:sp>
      <p:sp>
        <p:nvSpPr>
          <p:cNvPr id="2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8 фактоид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Body Level One…"/>
          <p:cNvSpPr txBox="1"/>
          <p:nvPr>
            <p:ph type="body" sz="quarter" idx="1" hasCustomPrompt="1"/>
          </p:nvPr>
        </p:nvSpPr>
        <p:spPr>
          <a:xfrm>
            <a:off x="671512" y="2052228"/>
            <a:ext cx="2575862" cy="760414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  <a:lvl2pPr marL="985839" indent="-985839">
              <a:defRPr sz="5400"/>
            </a:lvl2pPr>
            <a:lvl3pPr marL="1484312" indent="-1214437">
              <a:defRPr sz="5400"/>
            </a:lvl3pPr>
            <a:lvl4pPr marL="2057400" indent="-685800">
              <a:defRPr sz="5400"/>
            </a:lvl4pPr>
            <a:lvl5pPr marL="2514600" indent="-685800">
              <a:defRPr sz="5400"/>
            </a:lvl5pPr>
          </a:lstStyle>
          <a:p>
            <a:pPr/>
            <a:r>
              <a:t>1817%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01" name="Текст 34"/>
          <p:cNvSpPr/>
          <p:nvPr>
            <p:ph type="body" sz="quarter" idx="21" hasCustomPrompt="1"/>
          </p:nvPr>
        </p:nvSpPr>
        <p:spPr>
          <a:xfrm>
            <a:off x="671512" y="2947810"/>
            <a:ext cx="2575862" cy="628405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302" name="Текст 4"/>
          <p:cNvSpPr/>
          <p:nvPr>
            <p:ph type="body" sz="quarter" idx="22" hasCustomPrompt="1"/>
          </p:nvPr>
        </p:nvSpPr>
        <p:spPr>
          <a:xfrm>
            <a:off x="3433450" y="2052228"/>
            <a:ext cx="2575862" cy="760414"/>
          </a:xfrm>
          <a:prstGeom prst="rect">
            <a:avLst/>
          </a:prstGeom>
        </p:spPr>
        <p:txBody>
          <a:bodyPr/>
          <a:lstStyle>
            <a:lvl1pPr defTabSz="841247">
              <a:spcBef>
                <a:spcPts val="900"/>
              </a:spcBef>
              <a:defRPr sz="4968"/>
            </a:lvl1pPr>
          </a:lstStyle>
          <a:p>
            <a:pPr/>
            <a:r>
              <a:t>898%</a:t>
            </a:r>
          </a:p>
        </p:txBody>
      </p:sp>
      <p:sp>
        <p:nvSpPr>
          <p:cNvPr id="303" name="Текст 34"/>
          <p:cNvSpPr/>
          <p:nvPr>
            <p:ph type="body" sz="quarter" idx="23" hasCustomPrompt="1"/>
          </p:nvPr>
        </p:nvSpPr>
        <p:spPr>
          <a:xfrm>
            <a:off x="3433450" y="2947810"/>
            <a:ext cx="2575862" cy="628405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304" name="Текст 4"/>
          <p:cNvSpPr/>
          <p:nvPr>
            <p:ph type="body" sz="quarter" idx="24" hasCustomPrompt="1"/>
          </p:nvPr>
        </p:nvSpPr>
        <p:spPr>
          <a:xfrm>
            <a:off x="6195388" y="2052228"/>
            <a:ext cx="2575862" cy="760414"/>
          </a:xfrm>
          <a:prstGeom prst="rect">
            <a:avLst/>
          </a:prstGeom>
        </p:spPr>
        <p:txBody>
          <a:bodyPr/>
          <a:lstStyle>
            <a:lvl1pPr defTabSz="841247">
              <a:spcBef>
                <a:spcPts val="900"/>
              </a:spcBef>
              <a:defRPr sz="4968"/>
            </a:lvl1pPr>
          </a:lstStyle>
          <a:p>
            <a:pPr/>
            <a:r>
              <a:t>1431%</a:t>
            </a:r>
          </a:p>
        </p:txBody>
      </p:sp>
      <p:sp>
        <p:nvSpPr>
          <p:cNvPr id="305" name="Текст 34"/>
          <p:cNvSpPr/>
          <p:nvPr>
            <p:ph type="body" sz="quarter" idx="25" hasCustomPrompt="1"/>
          </p:nvPr>
        </p:nvSpPr>
        <p:spPr>
          <a:xfrm>
            <a:off x="6195388" y="2947810"/>
            <a:ext cx="2575862" cy="628405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306" name="Текст 4"/>
          <p:cNvSpPr/>
          <p:nvPr>
            <p:ph type="body" sz="quarter" idx="26" hasCustomPrompt="1"/>
          </p:nvPr>
        </p:nvSpPr>
        <p:spPr>
          <a:xfrm>
            <a:off x="8957326" y="2052228"/>
            <a:ext cx="2575862" cy="760414"/>
          </a:xfrm>
          <a:prstGeom prst="rect">
            <a:avLst/>
          </a:prstGeom>
        </p:spPr>
        <p:txBody>
          <a:bodyPr/>
          <a:lstStyle>
            <a:lvl1pPr defTabSz="841247">
              <a:spcBef>
                <a:spcPts val="900"/>
              </a:spcBef>
              <a:defRPr sz="4968"/>
            </a:lvl1pPr>
          </a:lstStyle>
          <a:p>
            <a:pPr/>
            <a:r>
              <a:t>479%</a:t>
            </a:r>
          </a:p>
        </p:txBody>
      </p:sp>
      <p:sp>
        <p:nvSpPr>
          <p:cNvPr id="307" name="Текст 34"/>
          <p:cNvSpPr/>
          <p:nvPr>
            <p:ph type="body" sz="quarter" idx="27" hasCustomPrompt="1"/>
          </p:nvPr>
        </p:nvSpPr>
        <p:spPr>
          <a:xfrm>
            <a:off x="8957326" y="2947810"/>
            <a:ext cx="2575862" cy="628405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308" name="Текст 4"/>
          <p:cNvSpPr/>
          <p:nvPr>
            <p:ph type="body" sz="quarter" idx="28" hasCustomPrompt="1"/>
          </p:nvPr>
        </p:nvSpPr>
        <p:spPr>
          <a:xfrm>
            <a:off x="671512" y="4142061"/>
            <a:ext cx="2575862" cy="760413"/>
          </a:xfrm>
          <a:prstGeom prst="rect">
            <a:avLst/>
          </a:prstGeom>
        </p:spPr>
        <p:txBody>
          <a:bodyPr/>
          <a:lstStyle>
            <a:lvl1pPr defTabSz="841247">
              <a:spcBef>
                <a:spcPts val="900"/>
              </a:spcBef>
              <a:defRPr sz="4968"/>
            </a:lvl1pPr>
          </a:lstStyle>
          <a:p>
            <a:pPr/>
            <a:r>
              <a:t>1817%</a:t>
            </a:r>
          </a:p>
        </p:txBody>
      </p:sp>
      <p:sp>
        <p:nvSpPr>
          <p:cNvPr id="309" name="Текст 34"/>
          <p:cNvSpPr/>
          <p:nvPr>
            <p:ph type="body" sz="quarter" idx="29" hasCustomPrompt="1"/>
          </p:nvPr>
        </p:nvSpPr>
        <p:spPr>
          <a:xfrm>
            <a:off x="671512" y="5031926"/>
            <a:ext cx="2575862" cy="628405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310" name="Текст 4"/>
          <p:cNvSpPr/>
          <p:nvPr>
            <p:ph type="body" sz="quarter" idx="30" hasCustomPrompt="1"/>
          </p:nvPr>
        </p:nvSpPr>
        <p:spPr>
          <a:xfrm>
            <a:off x="3433450" y="4142061"/>
            <a:ext cx="2575862" cy="760413"/>
          </a:xfrm>
          <a:prstGeom prst="rect">
            <a:avLst/>
          </a:prstGeom>
        </p:spPr>
        <p:txBody>
          <a:bodyPr/>
          <a:lstStyle>
            <a:lvl1pPr defTabSz="841247">
              <a:spcBef>
                <a:spcPts val="900"/>
              </a:spcBef>
              <a:defRPr sz="4968"/>
            </a:lvl1pPr>
          </a:lstStyle>
          <a:p>
            <a:pPr/>
            <a:r>
              <a:t>898%</a:t>
            </a:r>
          </a:p>
        </p:txBody>
      </p:sp>
      <p:sp>
        <p:nvSpPr>
          <p:cNvPr id="311" name="Текст 34"/>
          <p:cNvSpPr/>
          <p:nvPr>
            <p:ph type="body" sz="quarter" idx="31" hasCustomPrompt="1"/>
          </p:nvPr>
        </p:nvSpPr>
        <p:spPr>
          <a:xfrm>
            <a:off x="3433450" y="5031926"/>
            <a:ext cx="2575862" cy="628405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312" name="Текст 4"/>
          <p:cNvSpPr/>
          <p:nvPr>
            <p:ph type="body" sz="quarter" idx="32" hasCustomPrompt="1"/>
          </p:nvPr>
        </p:nvSpPr>
        <p:spPr>
          <a:xfrm>
            <a:off x="6195388" y="4142061"/>
            <a:ext cx="2575862" cy="760413"/>
          </a:xfrm>
          <a:prstGeom prst="rect">
            <a:avLst/>
          </a:prstGeom>
        </p:spPr>
        <p:txBody>
          <a:bodyPr/>
          <a:lstStyle>
            <a:lvl1pPr defTabSz="841247">
              <a:spcBef>
                <a:spcPts val="900"/>
              </a:spcBef>
              <a:defRPr sz="4968"/>
            </a:lvl1pPr>
          </a:lstStyle>
          <a:p>
            <a:pPr/>
            <a:r>
              <a:t>413%</a:t>
            </a:r>
          </a:p>
        </p:txBody>
      </p:sp>
      <p:sp>
        <p:nvSpPr>
          <p:cNvPr id="313" name="Текст 34"/>
          <p:cNvSpPr/>
          <p:nvPr>
            <p:ph type="body" sz="quarter" idx="33" hasCustomPrompt="1"/>
          </p:nvPr>
        </p:nvSpPr>
        <p:spPr>
          <a:xfrm>
            <a:off x="6195388" y="5031926"/>
            <a:ext cx="2575862" cy="628405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314" name="Текст 4"/>
          <p:cNvSpPr/>
          <p:nvPr>
            <p:ph type="body" sz="quarter" idx="34" hasCustomPrompt="1"/>
          </p:nvPr>
        </p:nvSpPr>
        <p:spPr>
          <a:xfrm>
            <a:off x="8957326" y="4142061"/>
            <a:ext cx="2575862" cy="760413"/>
          </a:xfrm>
          <a:prstGeom prst="rect">
            <a:avLst/>
          </a:prstGeom>
        </p:spPr>
        <p:txBody>
          <a:bodyPr/>
          <a:lstStyle>
            <a:lvl1pPr defTabSz="841247">
              <a:spcBef>
                <a:spcPts val="900"/>
              </a:spcBef>
              <a:defRPr sz="4968"/>
            </a:lvl1pPr>
          </a:lstStyle>
          <a:p>
            <a:pPr/>
            <a:r>
              <a:t>379%</a:t>
            </a:r>
          </a:p>
        </p:txBody>
      </p:sp>
      <p:sp>
        <p:nvSpPr>
          <p:cNvPr id="315" name="Текст 34"/>
          <p:cNvSpPr/>
          <p:nvPr>
            <p:ph type="body" sz="quarter" idx="35" hasCustomPrompt="1"/>
          </p:nvPr>
        </p:nvSpPr>
        <p:spPr>
          <a:xfrm>
            <a:off x="8957326" y="5031926"/>
            <a:ext cx="2575862" cy="628405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316" name="Заголовок – главная мысль слайда"/>
          <p:cNvSpPr txBox="1"/>
          <p:nvPr>
            <p:ph type="title" hasCustomPrompt="1"/>
          </p:nvPr>
        </p:nvSpPr>
        <p:spPr>
          <a:xfrm>
            <a:off x="677333" y="692150"/>
            <a:ext cx="10868555" cy="628404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Заголовок – главная мысль слайда </a:t>
            </a:r>
          </a:p>
        </p:txBody>
      </p:sp>
      <p:sp>
        <p:nvSpPr>
          <p:cNvPr id="3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Мокап телефона (android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Рисунок 2" descr="Рисунок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8439" y="692150"/>
            <a:ext cx="2655711" cy="5508625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Рисунок 4"/>
          <p:cNvSpPr/>
          <p:nvPr>
            <p:ph type="pic" sz="quarter" idx="21"/>
          </p:nvPr>
        </p:nvSpPr>
        <p:spPr>
          <a:xfrm>
            <a:off x="7767579" y="1009594"/>
            <a:ext cx="2389453" cy="5034019"/>
          </a:xfrm>
          <a:prstGeom prst="rect">
            <a:avLst/>
          </a:prstGeom>
          <a:ln>
            <a:solidFill>
              <a:srgbClr val="00000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26" name="Body Level One…"/>
          <p:cNvSpPr txBox="1"/>
          <p:nvPr>
            <p:ph type="body" sz="half" idx="1"/>
          </p:nvPr>
        </p:nvSpPr>
        <p:spPr>
          <a:xfrm>
            <a:off x="671514" y="2055970"/>
            <a:ext cx="5418667" cy="414480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7" name="Заголовок – главная мысль слайда"/>
          <p:cNvSpPr txBox="1"/>
          <p:nvPr>
            <p:ph type="title" hasCustomPrompt="1"/>
          </p:nvPr>
        </p:nvSpPr>
        <p:spPr>
          <a:xfrm>
            <a:off x="677333" y="692150"/>
            <a:ext cx="5418668" cy="108108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Заголовок – главная мысль слайда </a:t>
            </a:r>
          </a:p>
        </p:txBody>
      </p:sp>
      <p:sp>
        <p:nvSpPr>
          <p:cNvPr id="3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Два мокапа телефона (1 androi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Body Level One…"/>
          <p:cNvSpPr txBox="1"/>
          <p:nvPr>
            <p:ph type="body" sz="half" idx="1"/>
          </p:nvPr>
        </p:nvSpPr>
        <p:spPr>
          <a:xfrm>
            <a:off x="671514" y="2055970"/>
            <a:ext cx="4663017" cy="414480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6" name="Заголовок – главная мысль слайда"/>
          <p:cNvSpPr txBox="1"/>
          <p:nvPr>
            <p:ph type="title" hasCustomPrompt="1"/>
          </p:nvPr>
        </p:nvSpPr>
        <p:spPr>
          <a:xfrm>
            <a:off x="677333" y="692150"/>
            <a:ext cx="4663018" cy="108108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Заголовок – главная мысль слайда </a:t>
            </a:r>
          </a:p>
        </p:txBody>
      </p:sp>
      <p:pic>
        <p:nvPicPr>
          <p:cNvPr id="337" name="Рисунок 10" descr="Рисунок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18754" y="692150"/>
            <a:ext cx="2655711" cy="550862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338" name="Рисунок 4"/>
          <p:cNvSpPr/>
          <p:nvPr>
            <p:ph type="pic" sz="quarter" idx="21"/>
          </p:nvPr>
        </p:nvSpPr>
        <p:spPr>
          <a:xfrm>
            <a:off x="9057892" y="1009594"/>
            <a:ext cx="2389453" cy="5034019"/>
          </a:xfrm>
          <a:prstGeom prst="rect">
            <a:avLst/>
          </a:prstGeom>
          <a:ln>
            <a:solidFill>
              <a:srgbClr val="00000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pic>
        <p:nvPicPr>
          <p:cNvPr id="339" name="Рисунок 15" descr="Рисунок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04129" y="692150"/>
            <a:ext cx="2655711" cy="5508625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Рисунок 4"/>
          <p:cNvSpPr/>
          <p:nvPr>
            <p:ph type="pic" sz="quarter" idx="22"/>
          </p:nvPr>
        </p:nvSpPr>
        <p:spPr>
          <a:xfrm>
            <a:off x="6343267" y="1009594"/>
            <a:ext cx="2389453" cy="5034019"/>
          </a:xfrm>
          <a:prstGeom prst="rect">
            <a:avLst/>
          </a:prstGeom>
          <a:ln>
            <a:solidFill>
              <a:srgbClr val="00000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Два мокапа телефона (2 android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Body Level One…"/>
          <p:cNvSpPr txBox="1"/>
          <p:nvPr>
            <p:ph type="body" sz="half" idx="1"/>
          </p:nvPr>
        </p:nvSpPr>
        <p:spPr>
          <a:xfrm>
            <a:off x="6850064" y="2055970"/>
            <a:ext cx="4663017" cy="414480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9" name="Заголовок – главная мысль слайда"/>
          <p:cNvSpPr txBox="1"/>
          <p:nvPr>
            <p:ph type="title" hasCustomPrompt="1"/>
          </p:nvPr>
        </p:nvSpPr>
        <p:spPr>
          <a:xfrm>
            <a:off x="6855884" y="692150"/>
            <a:ext cx="4663017" cy="108108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Заголовок – главная мысль слайда </a:t>
            </a:r>
          </a:p>
        </p:txBody>
      </p:sp>
      <p:pic>
        <p:nvPicPr>
          <p:cNvPr id="350" name="Рисунок 12" descr="Рисунок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0573" y="692150"/>
            <a:ext cx="2655711" cy="5508625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Рисунок 4"/>
          <p:cNvSpPr/>
          <p:nvPr>
            <p:ph type="pic" sz="quarter" idx="21"/>
          </p:nvPr>
        </p:nvSpPr>
        <p:spPr>
          <a:xfrm>
            <a:off x="3469713" y="1009594"/>
            <a:ext cx="2389453" cy="5034019"/>
          </a:xfrm>
          <a:prstGeom prst="rect">
            <a:avLst/>
          </a:prstGeom>
          <a:ln>
            <a:solidFill>
              <a:srgbClr val="00000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pic>
        <p:nvPicPr>
          <p:cNvPr id="352" name="Рисунок 14" descr="Рисунок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5948" y="692150"/>
            <a:ext cx="2655711" cy="5508625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Рисунок 4"/>
          <p:cNvSpPr/>
          <p:nvPr>
            <p:ph type="pic" sz="quarter" idx="22"/>
          </p:nvPr>
        </p:nvSpPr>
        <p:spPr>
          <a:xfrm>
            <a:off x="755088" y="1009594"/>
            <a:ext cx="2389453" cy="5034019"/>
          </a:xfrm>
          <a:prstGeom prst="rect">
            <a:avLst/>
          </a:prstGeom>
          <a:ln>
            <a:solidFill>
              <a:srgbClr val="00000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Увеличенный мокап телефона (android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Рисунок 11" descr="Рисунок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71106" y="692150"/>
            <a:ext cx="3863417" cy="8013720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Рисунок 4"/>
          <p:cNvSpPr/>
          <p:nvPr>
            <p:ph type="pic" sz="half" idx="21"/>
          </p:nvPr>
        </p:nvSpPr>
        <p:spPr>
          <a:xfrm>
            <a:off x="7274308" y="1170527"/>
            <a:ext cx="3457423" cy="7345451"/>
          </a:xfrm>
          <a:prstGeom prst="rect">
            <a:avLst/>
          </a:prstGeom>
          <a:ln>
            <a:solidFill>
              <a:srgbClr val="00000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63" name="Body Level One…"/>
          <p:cNvSpPr txBox="1"/>
          <p:nvPr>
            <p:ph type="body" sz="half" idx="1"/>
          </p:nvPr>
        </p:nvSpPr>
        <p:spPr>
          <a:xfrm>
            <a:off x="671514" y="2055970"/>
            <a:ext cx="5424486" cy="414480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4" name="Заголовок – главная мысль слайда"/>
          <p:cNvSpPr txBox="1"/>
          <p:nvPr>
            <p:ph type="title" hasCustomPrompt="1"/>
          </p:nvPr>
        </p:nvSpPr>
        <p:spPr>
          <a:xfrm>
            <a:off x="677333" y="692150"/>
            <a:ext cx="5424487" cy="108108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Заголовок – главная мысль слайда </a:t>
            </a:r>
          </a:p>
        </p:txBody>
      </p:sp>
      <p:sp>
        <p:nvSpPr>
          <p:cNvPr id="3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Мокап телефон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Скругленный прямоугольник 12"/>
          <p:cNvSpPr/>
          <p:nvPr/>
        </p:nvSpPr>
        <p:spPr>
          <a:xfrm>
            <a:off x="7915319" y="799033"/>
            <a:ext cx="2515561" cy="5321046"/>
          </a:xfrm>
          <a:prstGeom prst="roundRect">
            <a:avLst>
              <a:gd name="adj" fmla="val 9524"/>
            </a:avLst>
          </a:prstGeom>
          <a:solidFill>
            <a:srgbClr val="000000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3" name="Рисунок 19"/>
          <p:cNvSpPr/>
          <p:nvPr>
            <p:ph type="pic" sz="quarter" idx="21"/>
          </p:nvPr>
        </p:nvSpPr>
        <p:spPr>
          <a:xfrm>
            <a:off x="7960331" y="795425"/>
            <a:ext cx="2428738" cy="5295380"/>
          </a:xfrm>
          <a:prstGeom prst="rect">
            <a:avLst/>
          </a:prstGeom>
          <a:ln w="6350">
            <a:solidFill>
              <a:srgbClr val="00000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74" name="Body Level One…"/>
          <p:cNvSpPr txBox="1"/>
          <p:nvPr>
            <p:ph type="body" sz="half" idx="1"/>
          </p:nvPr>
        </p:nvSpPr>
        <p:spPr>
          <a:xfrm>
            <a:off x="671514" y="2055970"/>
            <a:ext cx="5418667" cy="414480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5" name="Заголовок – главная мысль слайда"/>
          <p:cNvSpPr txBox="1"/>
          <p:nvPr>
            <p:ph type="title" hasCustomPrompt="1"/>
          </p:nvPr>
        </p:nvSpPr>
        <p:spPr>
          <a:xfrm>
            <a:off x="677333" y="692150"/>
            <a:ext cx="5418668" cy="108108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Заголовок – главная мысль слайда </a:t>
            </a:r>
          </a:p>
        </p:txBody>
      </p:sp>
      <p:pic>
        <p:nvPicPr>
          <p:cNvPr id="376" name="Рисунок 13" descr="Рисунок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88240" y="452281"/>
            <a:ext cx="3169716" cy="5991383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Два мокапа телефона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Body Level One…"/>
          <p:cNvSpPr txBox="1"/>
          <p:nvPr>
            <p:ph type="body" sz="half" idx="1"/>
          </p:nvPr>
        </p:nvSpPr>
        <p:spPr>
          <a:xfrm>
            <a:off x="671514" y="2055970"/>
            <a:ext cx="4663017" cy="414480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5" name="Заголовок – главная мысль слайда"/>
          <p:cNvSpPr txBox="1"/>
          <p:nvPr>
            <p:ph type="title" hasCustomPrompt="1"/>
          </p:nvPr>
        </p:nvSpPr>
        <p:spPr>
          <a:xfrm>
            <a:off x="677333" y="692150"/>
            <a:ext cx="4663018" cy="108108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Заголовок – главная мысль слайда </a:t>
            </a:r>
          </a:p>
        </p:txBody>
      </p:sp>
      <p:grpSp>
        <p:nvGrpSpPr>
          <p:cNvPr id="388" name="Группа 13"/>
          <p:cNvGrpSpPr/>
          <p:nvPr/>
        </p:nvGrpSpPr>
        <p:grpSpPr>
          <a:xfrm>
            <a:off x="8616939" y="452281"/>
            <a:ext cx="3169716" cy="5991383"/>
            <a:chOff x="0" y="0"/>
            <a:chExt cx="3169715" cy="5991381"/>
          </a:xfrm>
        </p:grpSpPr>
        <p:sp>
          <p:nvSpPr>
            <p:cNvPr id="386" name="Скругленный прямоугольник 15"/>
            <p:cNvSpPr/>
            <p:nvPr/>
          </p:nvSpPr>
          <p:spPr>
            <a:xfrm>
              <a:off x="327079" y="346752"/>
              <a:ext cx="2515560" cy="5321046"/>
            </a:xfrm>
            <a:prstGeom prst="roundRect">
              <a:avLst>
                <a:gd name="adj" fmla="val 9524"/>
              </a:avLst>
            </a:prstGeom>
            <a:solidFill>
              <a:srgbClr val="000000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387" name="Рисунок 14" descr="Рисунок 14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169716" cy="59913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89" name="Рисунок 19"/>
          <p:cNvSpPr/>
          <p:nvPr>
            <p:ph type="pic" sz="quarter" idx="21"/>
          </p:nvPr>
        </p:nvSpPr>
        <p:spPr>
          <a:xfrm>
            <a:off x="8989031" y="795425"/>
            <a:ext cx="2428738" cy="5295380"/>
          </a:xfrm>
          <a:prstGeom prst="rect">
            <a:avLst/>
          </a:prstGeom>
          <a:ln w="6350">
            <a:solidFill>
              <a:srgbClr val="00000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grpSp>
        <p:nvGrpSpPr>
          <p:cNvPr id="392" name="Группа 17"/>
          <p:cNvGrpSpPr/>
          <p:nvPr/>
        </p:nvGrpSpPr>
        <p:grpSpPr>
          <a:xfrm>
            <a:off x="5750197" y="452281"/>
            <a:ext cx="3169716" cy="5991383"/>
            <a:chOff x="0" y="0"/>
            <a:chExt cx="3169715" cy="5991381"/>
          </a:xfrm>
        </p:grpSpPr>
        <p:sp>
          <p:nvSpPr>
            <p:cNvPr id="390" name="Скругленный прямоугольник 20"/>
            <p:cNvSpPr/>
            <p:nvPr/>
          </p:nvSpPr>
          <p:spPr>
            <a:xfrm>
              <a:off x="327078" y="346752"/>
              <a:ext cx="2515560" cy="5321046"/>
            </a:xfrm>
            <a:prstGeom prst="roundRect">
              <a:avLst>
                <a:gd name="adj" fmla="val 9524"/>
              </a:avLst>
            </a:prstGeom>
            <a:solidFill>
              <a:srgbClr val="000000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391" name="Рисунок 19" descr="Рисунок 1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169716" cy="59913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93" name="Рисунок 19"/>
          <p:cNvSpPr/>
          <p:nvPr>
            <p:ph type="pic" sz="quarter" idx="22"/>
          </p:nvPr>
        </p:nvSpPr>
        <p:spPr>
          <a:xfrm>
            <a:off x="6122287" y="795425"/>
            <a:ext cx="2428738" cy="5295380"/>
          </a:xfrm>
          <a:prstGeom prst="rect">
            <a:avLst/>
          </a:prstGeom>
          <a:ln w="6350">
            <a:solidFill>
              <a:srgbClr val="00000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Два мокапа телефона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Скругленный прямоугольник 25"/>
          <p:cNvSpPr/>
          <p:nvPr/>
        </p:nvSpPr>
        <p:spPr>
          <a:xfrm>
            <a:off x="3622719" y="799033"/>
            <a:ext cx="2515561" cy="5321046"/>
          </a:xfrm>
          <a:prstGeom prst="roundRect">
            <a:avLst>
              <a:gd name="adj" fmla="val 9524"/>
            </a:avLst>
          </a:prstGeom>
          <a:solidFill>
            <a:srgbClr val="000000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2" name="Body Level One…"/>
          <p:cNvSpPr txBox="1"/>
          <p:nvPr>
            <p:ph type="body" sz="half" idx="1"/>
          </p:nvPr>
        </p:nvSpPr>
        <p:spPr>
          <a:xfrm>
            <a:off x="6850064" y="2055970"/>
            <a:ext cx="4663017" cy="414480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3" name="Заголовок – главная мысль слайда"/>
          <p:cNvSpPr txBox="1"/>
          <p:nvPr>
            <p:ph type="title" hasCustomPrompt="1"/>
          </p:nvPr>
        </p:nvSpPr>
        <p:spPr>
          <a:xfrm>
            <a:off x="6855884" y="692150"/>
            <a:ext cx="4663017" cy="108108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Заголовок – главная мысль слайда </a:t>
            </a:r>
          </a:p>
        </p:txBody>
      </p:sp>
      <p:sp>
        <p:nvSpPr>
          <p:cNvPr id="404" name="Рисунок 19"/>
          <p:cNvSpPr/>
          <p:nvPr>
            <p:ph type="pic" sz="quarter" idx="21"/>
          </p:nvPr>
        </p:nvSpPr>
        <p:spPr>
          <a:xfrm>
            <a:off x="3667731" y="795425"/>
            <a:ext cx="2428738" cy="5295380"/>
          </a:xfrm>
          <a:prstGeom prst="rect">
            <a:avLst/>
          </a:prstGeom>
          <a:ln w="6350">
            <a:solidFill>
              <a:srgbClr val="00000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05" name="Скругленный прямоугольник 32"/>
          <p:cNvSpPr/>
          <p:nvPr/>
        </p:nvSpPr>
        <p:spPr>
          <a:xfrm>
            <a:off x="755974" y="799033"/>
            <a:ext cx="2515561" cy="5321046"/>
          </a:xfrm>
          <a:prstGeom prst="roundRect">
            <a:avLst>
              <a:gd name="adj" fmla="val 9524"/>
            </a:avLst>
          </a:prstGeom>
          <a:solidFill>
            <a:srgbClr val="000000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6" name="Рисунок 19"/>
          <p:cNvSpPr/>
          <p:nvPr>
            <p:ph type="pic" sz="quarter" idx="22"/>
          </p:nvPr>
        </p:nvSpPr>
        <p:spPr>
          <a:xfrm>
            <a:off x="800987" y="795425"/>
            <a:ext cx="2428738" cy="5295380"/>
          </a:xfrm>
          <a:prstGeom prst="rect">
            <a:avLst/>
          </a:prstGeom>
          <a:ln w="6350">
            <a:solidFill>
              <a:srgbClr val="00000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pic>
        <p:nvPicPr>
          <p:cNvPr id="407" name="Рисунок 11" descr="Рисунок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95641" y="452281"/>
            <a:ext cx="3169716" cy="5991383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Рисунок 12" descr="Рисунок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8896" y="452281"/>
            <a:ext cx="3169717" cy="5991383"/>
          </a:xfrm>
          <a:prstGeom prst="rect">
            <a:avLst/>
          </a:prstGeom>
          <a:ln w="12700">
            <a:miter lim="400000"/>
          </a:ln>
        </p:spPr>
      </p:pic>
      <p:sp>
        <p:nvSpPr>
          <p:cNvPr id="4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итульный слайд раздела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Рисунок 9" descr="Рисунок 9"/>
          <p:cNvPicPr>
            <a:picLocks noChangeAspect="1"/>
          </p:cNvPicPr>
          <p:nvPr/>
        </p:nvPicPr>
        <p:blipFill>
          <a:blip r:embed="rId2">
            <a:extLst/>
          </a:blip>
          <a:srcRect l="0" t="4670" r="3106" b="9240"/>
          <a:stretch>
            <a:fillRect/>
          </a:stretch>
        </p:blipFill>
        <p:spPr>
          <a:xfrm>
            <a:off x="6311900" y="-1"/>
            <a:ext cx="58801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Название раздела"/>
          <p:cNvSpPr txBox="1"/>
          <p:nvPr>
            <p:ph type="title" hasCustomPrompt="1"/>
          </p:nvPr>
        </p:nvSpPr>
        <p:spPr>
          <a:xfrm>
            <a:off x="603172" y="1119966"/>
            <a:ext cx="4621373" cy="182819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600">
                <a:solidFill>
                  <a:srgbClr val="FFFFFF"/>
                </a:solidFill>
              </a:defRPr>
            </a:lvl1pPr>
          </a:lstStyle>
          <a:p>
            <a:pPr/>
            <a:r>
              <a:t>Название раздела</a:t>
            </a:r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Увеличенный мокап телефон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Скругленный прямоугольник 11"/>
          <p:cNvSpPr/>
          <p:nvPr/>
        </p:nvSpPr>
        <p:spPr>
          <a:xfrm>
            <a:off x="7508393" y="991395"/>
            <a:ext cx="3355919" cy="7215894"/>
          </a:xfrm>
          <a:prstGeom prst="roundRect">
            <a:avLst>
              <a:gd name="adj" fmla="val 9524"/>
            </a:avLst>
          </a:prstGeom>
          <a:solidFill>
            <a:srgbClr val="000000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17" name="Рисунок 15"/>
          <p:cNvSpPr/>
          <p:nvPr>
            <p:ph type="pic" sz="half" idx="21"/>
          </p:nvPr>
        </p:nvSpPr>
        <p:spPr>
          <a:xfrm>
            <a:off x="7530642" y="991396"/>
            <a:ext cx="3311421" cy="7164001"/>
          </a:xfrm>
          <a:prstGeom prst="rect">
            <a:avLst/>
          </a:prstGeom>
          <a:ln w="6350">
            <a:solidFill>
              <a:srgbClr val="00000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18" name="Body Level One…"/>
          <p:cNvSpPr txBox="1"/>
          <p:nvPr>
            <p:ph type="body" sz="half" idx="1"/>
          </p:nvPr>
        </p:nvSpPr>
        <p:spPr>
          <a:xfrm>
            <a:off x="671514" y="2055970"/>
            <a:ext cx="5424486" cy="414480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9" name="Заголовок – главная мысль слайда"/>
          <p:cNvSpPr txBox="1"/>
          <p:nvPr>
            <p:ph type="title" hasCustomPrompt="1"/>
          </p:nvPr>
        </p:nvSpPr>
        <p:spPr>
          <a:xfrm>
            <a:off x="677333" y="692150"/>
            <a:ext cx="5424487" cy="108108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Заголовок – главная мысль слайда </a:t>
            </a:r>
          </a:p>
        </p:txBody>
      </p:sp>
      <p:pic>
        <p:nvPicPr>
          <p:cNvPr id="420" name="Рисунок 10" descr="Рисунок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39061" y="498013"/>
            <a:ext cx="4303546" cy="8134544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Скриншот (16: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Рисунок 12"/>
          <p:cNvSpPr/>
          <p:nvPr>
            <p:ph type="pic" sz="half" idx="21"/>
          </p:nvPr>
        </p:nvSpPr>
        <p:spPr>
          <a:xfrm>
            <a:off x="5671079" y="2083205"/>
            <a:ext cx="5866490" cy="359961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pic>
        <p:nvPicPr>
          <p:cNvPr id="429" name="Рисунок 1" descr="Рисунок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76900" y="1773238"/>
            <a:ext cx="5868988" cy="309968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Body Level One…"/>
          <p:cNvSpPr txBox="1"/>
          <p:nvPr>
            <p:ph type="body" sz="half" idx="1"/>
          </p:nvPr>
        </p:nvSpPr>
        <p:spPr>
          <a:xfrm>
            <a:off x="671514" y="1773239"/>
            <a:ext cx="4649786" cy="4182177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1" name="Заголовок – главная мысль слайда"/>
          <p:cNvSpPr txBox="1"/>
          <p:nvPr>
            <p:ph type="title" hasCustomPrompt="1"/>
          </p:nvPr>
        </p:nvSpPr>
        <p:spPr>
          <a:xfrm>
            <a:off x="677333" y="692150"/>
            <a:ext cx="10868555" cy="67945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Заголовок – главная мысль слайда </a:t>
            </a:r>
          </a:p>
        </p:txBody>
      </p:sp>
      <p:sp>
        <p:nvSpPr>
          <p:cNvPr id="4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+ скриншот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Body Level One…"/>
          <p:cNvSpPr txBox="1"/>
          <p:nvPr>
            <p:ph type="body" sz="half" idx="1" hasCustomPrompt="1"/>
          </p:nvPr>
        </p:nvSpPr>
        <p:spPr>
          <a:xfrm>
            <a:off x="6096000" y="692150"/>
            <a:ext cx="5437188" cy="5508625"/>
          </a:xfrm>
          <a:prstGeom prst="rect">
            <a:avLst/>
          </a:prstGeom>
        </p:spPr>
        <p:txBody>
          <a:bodyPr/>
          <a:lstStyle/>
          <a:p>
            <a:pPr/>
            <a:r>
              <a:t>Объект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0" name="Заголовок – главная мысль слайда"/>
          <p:cNvSpPr txBox="1"/>
          <p:nvPr>
            <p:ph type="title" hasCustomPrompt="1"/>
          </p:nvPr>
        </p:nvSpPr>
        <p:spPr>
          <a:xfrm>
            <a:off x="677333" y="692150"/>
            <a:ext cx="4663018" cy="108108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Заголовок – главная мысль слайда </a:t>
            </a:r>
          </a:p>
        </p:txBody>
      </p:sp>
      <p:sp>
        <p:nvSpPr>
          <p:cNvPr id="441" name="Текст 2"/>
          <p:cNvSpPr/>
          <p:nvPr>
            <p:ph type="body" sz="half" idx="21"/>
          </p:nvPr>
        </p:nvSpPr>
        <p:spPr>
          <a:xfrm>
            <a:off x="671514" y="2018599"/>
            <a:ext cx="4649786" cy="418217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Рисунок 12"/>
          <p:cNvSpPr/>
          <p:nvPr>
            <p:ph type="pic" idx="2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50" name="Заголовок – главная мысль слайда"/>
          <p:cNvSpPr txBox="1"/>
          <p:nvPr>
            <p:ph type="title" hasCustomPrompt="1"/>
          </p:nvPr>
        </p:nvSpPr>
        <p:spPr>
          <a:xfrm>
            <a:off x="677333" y="692150"/>
            <a:ext cx="4663018" cy="108108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Заголовок – главная мысль слайда </a:t>
            </a:r>
          </a:p>
        </p:txBody>
      </p:sp>
      <p:sp>
        <p:nvSpPr>
          <p:cNvPr id="451" name="Body Level One…"/>
          <p:cNvSpPr txBox="1"/>
          <p:nvPr>
            <p:ph type="body" sz="half" idx="1"/>
          </p:nvPr>
        </p:nvSpPr>
        <p:spPr>
          <a:xfrm>
            <a:off x="671514" y="2018599"/>
            <a:ext cx="4649786" cy="4182177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1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Рисунок 12"/>
          <p:cNvSpPr/>
          <p:nvPr>
            <p:ph type="pic" idx="2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60" name="Заголовок – главная мысль слайда"/>
          <p:cNvSpPr txBox="1"/>
          <p:nvPr>
            <p:ph type="title" hasCustomPrompt="1"/>
          </p:nvPr>
        </p:nvSpPr>
        <p:spPr>
          <a:xfrm>
            <a:off x="6870171" y="692150"/>
            <a:ext cx="4663018" cy="108108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Заголовок – главная мысль слайда </a:t>
            </a:r>
          </a:p>
        </p:txBody>
      </p:sp>
      <p:sp>
        <p:nvSpPr>
          <p:cNvPr id="461" name="Body Level One…"/>
          <p:cNvSpPr txBox="1"/>
          <p:nvPr>
            <p:ph type="body" sz="half" idx="1"/>
          </p:nvPr>
        </p:nvSpPr>
        <p:spPr>
          <a:xfrm>
            <a:off x="6864350" y="2018599"/>
            <a:ext cx="4649787" cy="4182177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 фото +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Рисунок 12"/>
          <p:cNvSpPr/>
          <p:nvPr>
            <p:ph type="pic" sz="half" idx="21"/>
          </p:nvPr>
        </p:nvSpPr>
        <p:spPr>
          <a:xfrm>
            <a:off x="6096000" y="692151"/>
            <a:ext cx="5437188" cy="41821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70" name="Body Level One…"/>
          <p:cNvSpPr txBox="1"/>
          <p:nvPr>
            <p:ph type="body" sz="quarter" idx="1" hasCustomPrompt="1"/>
          </p:nvPr>
        </p:nvSpPr>
        <p:spPr>
          <a:xfrm>
            <a:off x="6096000" y="5147214"/>
            <a:ext cx="5449888" cy="35281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 marL="328613" indent="-328613">
              <a:lnSpc>
                <a:spcPct val="100000"/>
              </a:lnSpc>
              <a:defRPr sz="1800"/>
            </a:lvl2pPr>
            <a:lvl3pPr marL="674687" indent="-404812">
              <a:lnSpc>
                <a:spcPct val="100000"/>
              </a:lnSpc>
              <a:defRPr sz="1800"/>
            </a:lvl3pPr>
            <a:lvl4pPr marL="1600200" indent="-228600">
              <a:lnSpc>
                <a:spcPct val="100000"/>
              </a:lnSpc>
              <a:defRPr sz="1800"/>
            </a:lvl4pPr>
            <a:lvl5pPr marL="2057400" indent="-228600">
              <a:lnSpc>
                <a:spcPct val="100000"/>
              </a:lnSpc>
              <a:defRPr sz="1800"/>
            </a:lvl5pPr>
          </a:lstStyle>
          <a:p>
            <a:pPr/>
            <a:r>
              <a:t>Заголовок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71" name="Текст 5"/>
          <p:cNvSpPr/>
          <p:nvPr>
            <p:ph type="body" sz="quarter" idx="22" hasCustomPrompt="1"/>
          </p:nvPr>
        </p:nvSpPr>
        <p:spPr>
          <a:xfrm>
            <a:off x="6096000" y="5553075"/>
            <a:ext cx="5449888" cy="684214"/>
          </a:xfrm>
          <a:prstGeom prst="rect">
            <a:avLst/>
          </a:prstGeom>
        </p:spPr>
        <p:txBody>
          <a:bodyPr/>
          <a:lstStyle/>
          <a:p>
            <a:pPr/>
            <a:r>
              <a:t>Кратко сформулируйте главную мысль</a:t>
            </a:r>
          </a:p>
        </p:txBody>
      </p:sp>
      <p:sp>
        <p:nvSpPr>
          <p:cNvPr id="472" name="Заголовок – главная мысль слайда"/>
          <p:cNvSpPr txBox="1"/>
          <p:nvPr>
            <p:ph type="title" hasCustomPrompt="1"/>
          </p:nvPr>
        </p:nvSpPr>
        <p:spPr>
          <a:xfrm>
            <a:off x="677333" y="692150"/>
            <a:ext cx="4663018" cy="108108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Заголовок – главная мысль слайда </a:t>
            </a:r>
          </a:p>
        </p:txBody>
      </p:sp>
      <p:sp>
        <p:nvSpPr>
          <p:cNvPr id="473" name="Текст 2"/>
          <p:cNvSpPr/>
          <p:nvPr>
            <p:ph type="body" sz="half" idx="23"/>
          </p:nvPr>
        </p:nvSpPr>
        <p:spPr>
          <a:xfrm>
            <a:off x="671514" y="2018599"/>
            <a:ext cx="4649786" cy="418217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в кружк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Рисунок 12"/>
          <p:cNvSpPr/>
          <p:nvPr>
            <p:ph type="pic" sz="quarter" idx="21"/>
          </p:nvPr>
        </p:nvSpPr>
        <p:spPr>
          <a:xfrm>
            <a:off x="1608083" y="1773236"/>
            <a:ext cx="3156226" cy="315622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82" name="Напишите основную мысль"/>
          <p:cNvSpPr txBox="1"/>
          <p:nvPr>
            <p:ph type="title" hasCustomPrompt="1"/>
          </p:nvPr>
        </p:nvSpPr>
        <p:spPr>
          <a:xfrm>
            <a:off x="5340350" y="2201187"/>
            <a:ext cx="4891857" cy="106340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Напишите основную мысль</a:t>
            </a:r>
          </a:p>
        </p:txBody>
      </p:sp>
      <p:sp>
        <p:nvSpPr>
          <p:cNvPr id="483" name="Body Level One…"/>
          <p:cNvSpPr txBox="1"/>
          <p:nvPr>
            <p:ph type="body" sz="quarter" idx="1" hasCustomPrompt="1"/>
          </p:nvPr>
        </p:nvSpPr>
        <p:spPr>
          <a:xfrm>
            <a:off x="5337597" y="3441163"/>
            <a:ext cx="4894516" cy="1172237"/>
          </a:xfrm>
          <a:prstGeom prst="rect">
            <a:avLst/>
          </a:prstGeom>
        </p:spPr>
        <p:txBody>
          <a:bodyPr/>
          <a:lstStyle>
            <a:lvl2pPr marL="261257" indent="-261257"/>
          </a:lstStyle>
          <a:p>
            <a:pPr/>
            <a:r>
              <a:t>Опишите кратко идеи, подтверждающие основную мысль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6 сообщест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Рисунок 33"/>
          <p:cNvSpPr/>
          <p:nvPr>
            <p:ph type="pic" sz="quarter" idx="21"/>
          </p:nvPr>
        </p:nvSpPr>
        <p:spPr>
          <a:xfrm>
            <a:off x="5349730" y="800100"/>
            <a:ext cx="1091572" cy="10915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92" name="Рисунок 34"/>
          <p:cNvSpPr/>
          <p:nvPr>
            <p:ph type="pic" sz="quarter" idx="22"/>
          </p:nvPr>
        </p:nvSpPr>
        <p:spPr>
          <a:xfrm>
            <a:off x="6950626" y="800100"/>
            <a:ext cx="1091572" cy="10915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93" name="Рисунок 36"/>
          <p:cNvSpPr/>
          <p:nvPr>
            <p:ph type="pic" sz="quarter" idx="23"/>
          </p:nvPr>
        </p:nvSpPr>
        <p:spPr>
          <a:xfrm>
            <a:off x="8511196" y="800100"/>
            <a:ext cx="1091572" cy="10915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94" name="Рисунок 37"/>
          <p:cNvSpPr/>
          <p:nvPr>
            <p:ph type="pic" sz="quarter" idx="24"/>
          </p:nvPr>
        </p:nvSpPr>
        <p:spPr>
          <a:xfrm>
            <a:off x="10112093" y="800100"/>
            <a:ext cx="1091572" cy="10915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95" name="Рисунок 33"/>
          <p:cNvSpPr/>
          <p:nvPr>
            <p:ph type="pic" sz="quarter" idx="25"/>
          </p:nvPr>
        </p:nvSpPr>
        <p:spPr>
          <a:xfrm>
            <a:off x="5349730" y="2248638"/>
            <a:ext cx="1091572" cy="109157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96" name="Рисунок 34"/>
          <p:cNvSpPr/>
          <p:nvPr>
            <p:ph type="pic" sz="quarter" idx="26"/>
          </p:nvPr>
        </p:nvSpPr>
        <p:spPr>
          <a:xfrm>
            <a:off x="6950626" y="2248638"/>
            <a:ext cx="1091572" cy="109157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97" name="Рисунок 36"/>
          <p:cNvSpPr/>
          <p:nvPr>
            <p:ph type="pic" sz="quarter" idx="27"/>
          </p:nvPr>
        </p:nvSpPr>
        <p:spPr>
          <a:xfrm>
            <a:off x="8511196" y="2248638"/>
            <a:ext cx="1091572" cy="109157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98" name="Рисунок 37"/>
          <p:cNvSpPr/>
          <p:nvPr>
            <p:ph type="pic" sz="quarter" idx="28"/>
          </p:nvPr>
        </p:nvSpPr>
        <p:spPr>
          <a:xfrm>
            <a:off x="10112093" y="2248638"/>
            <a:ext cx="1091572" cy="109157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99" name="Рисунок 33"/>
          <p:cNvSpPr/>
          <p:nvPr>
            <p:ph type="pic" sz="quarter" idx="29"/>
          </p:nvPr>
        </p:nvSpPr>
        <p:spPr>
          <a:xfrm>
            <a:off x="5349730" y="3697177"/>
            <a:ext cx="1091572" cy="109157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00" name="Рисунок 34"/>
          <p:cNvSpPr/>
          <p:nvPr>
            <p:ph type="pic" sz="quarter" idx="30"/>
          </p:nvPr>
        </p:nvSpPr>
        <p:spPr>
          <a:xfrm>
            <a:off x="6950626" y="3697177"/>
            <a:ext cx="1091572" cy="109157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01" name="Рисунок 36"/>
          <p:cNvSpPr/>
          <p:nvPr>
            <p:ph type="pic" sz="quarter" idx="31"/>
          </p:nvPr>
        </p:nvSpPr>
        <p:spPr>
          <a:xfrm>
            <a:off x="8511196" y="3697177"/>
            <a:ext cx="1091572" cy="109157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02" name="Рисунок 37"/>
          <p:cNvSpPr/>
          <p:nvPr>
            <p:ph type="pic" sz="quarter" idx="32"/>
          </p:nvPr>
        </p:nvSpPr>
        <p:spPr>
          <a:xfrm>
            <a:off x="10112093" y="3697177"/>
            <a:ext cx="1091572" cy="109157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03" name="Рисунок 33"/>
          <p:cNvSpPr/>
          <p:nvPr>
            <p:ph type="pic" sz="quarter" idx="33"/>
          </p:nvPr>
        </p:nvSpPr>
        <p:spPr>
          <a:xfrm>
            <a:off x="5349730" y="5145716"/>
            <a:ext cx="1091572" cy="109157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04" name="Рисунок 34"/>
          <p:cNvSpPr/>
          <p:nvPr>
            <p:ph type="pic" sz="quarter" idx="34"/>
          </p:nvPr>
        </p:nvSpPr>
        <p:spPr>
          <a:xfrm>
            <a:off x="6950626" y="5145716"/>
            <a:ext cx="1091572" cy="109157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05" name="Рисунок 36"/>
          <p:cNvSpPr/>
          <p:nvPr>
            <p:ph type="pic" sz="quarter" idx="35"/>
          </p:nvPr>
        </p:nvSpPr>
        <p:spPr>
          <a:xfrm>
            <a:off x="8511196" y="5145716"/>
            <a:ext cx="1091572" cy="109157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06" name="Рисунок 37"/>
          <p:cNvSpPr/>
          <p:nvPr>
            <p:ph type="pic" sz="quarter" idx="36"/>
          </p:nvPr>
        </p:nvSpPr>
        <p:spPr>
          <a:xfrm>
            <a:off x="10112093" y="5145716"/>
            <a:ext cx="1091572" cy="109157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07" name="Body Level One…"/>
          <p:cNvSpPr txBox="1"/>
          <p:nvPr>
            <p:ph type="body" sz="quarter" idx="1" hasCustomPrompt="1"/>
          </p:nvPr>
        </p:nvSpPr>
        <p:spPr>
          <a:xfrm>
            <a:off x="671512" y="2550946"/>
            <a:ext cx="3371851" cy="3686341"/>
          </a:xfrm>
          <a:prstGeom prst="rect">
            <a:avLst/>
          </a:prstGeom>
        </p:spPr>
        <p:txBody>
          <a:bodyPr/>
          <a:lstStyle>
            <a:lvl2pPr marL="261257" indent="-261257"/>
          </a:lstStyle>
          <a:p>
            <a:pPr/>
            <a:r>
              <a:t>Опишите кратко идеи, подтверждающие основную мысль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08" name="Заголовок – главная мысль слайда"/>
          <p:cNvSpPr txBox="1"/>
          <p:nvPr>
            <p:ph type="title" hasCustomPrompt="1"/>
          </p:nvPr>
        </p:nvSpPr>
        <p:spPr>
          <a:xfrm>
            <a:off x="677333" y="692148"/>
            <a:ext cx="3366031" cy="170815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Заголовок – главная мысль слайда </a:t>
            </a:r>
          </a:p>
        </p:txBody>
      </p:sp>
      <p:sp>
        <p:nvSpPr>
          <p:cNvPr id="5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TextBox 17"/>
          <p:cNvSpPr txBox="1"/>
          <p:nvPr/>
        </p:nvSpPr>
        <p:spPr>
          <a:xfrm>
            <a:off x="3105308" y="-1049150"/>
            <a:ext cx="1876110" cy="439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28800">
                <a:solidFill>
                  <a:schemeClr val="accent1"/>
                </a:solidFill>
                <a:latin typeface="VK Sans Display DemiBold"/>
                <a:ea typeface="VK Sans Display DemiBold"/>
                <a:cs typeface="VK Sans Display DemiBold"/>
                <a:sym typeface="VK Sans Display DemiBold"/>
              </a:defRPr>
            </a:lvl1pPr>
          </a:lstStyle>
          <a:p>
            <a:pPr/>
            <a:r>
              <a:t>«</a:t>
            </a:r>
          </a:p>
        </p:txBody>
      </p:sp>
      <p:sp>
        <p:nvSpPr>
          <p:cNvPr id="517" name="Body Level One…"/>
          <p:cNvSpPr txBox="1"/>
          <p:nvPr>
            <p:ph type="body" sz="quarter" idx="1" hasCustomPrompt="1"/>
          </p:nvPr>
        </p:nvSpPr>
        <p:spPr>
          <a:xfrm>
            <a:off x="5346701" y="711408"/>
            <a:ext cx="6199187" cy="106183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accent1"/>
                </a:solidFill>
              </a:defRPr>
            </a:lvl1pPr>
            <a:lvl2pPr marL="657226" indent="-657226">
              <a:defRPr sz="3600">
                <a:solidFill>
                  <a:schemeClr val="accent1"/>
                </a:solidFill>
              </a:defRPr>
            </a:lvl2pPr>
            <a:lvl3pPr marL="1079500" indent="-809625">
              <a:defRPr sz="3600">
                <a:solidFill>
                  <a:schemeClr val="accent1"/>
                </a:solidFill>
              </a:defRPr>
            </a:lvl3pPr>
            <a:lvl4pPr marL="1828800" indent="-457200">
              <a:defRPr sz="3600">
                <a:solidFill>
                  <a:schemeClr val="accent1"/>
                </a:solidFill>
              </a:defRPr>
            </a:lvl4pPr>
            <a:lvl5pPr marL="2286000" indent="-457200">
              <a:defRPr sz="3600">
                <a:solidFill>
                  <a:schemeClr val="accent1"/>
                </a:solidFill>
              </a:defRPr>
            </a:lvl5pPr>
          </a:lstStyle>
          <a:p>
            <a:pPr/>
            <a:r>
              <a:t>Цитата: ключевая мысль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18" name="Рисунок 33"/>
          <p:cNvSpPr/>
          <p:nvPr>
            <p:ph type="pic" sz="quarter" idx="21"/>
          </p:nvPr>
        </p:nvSpPr>
        <p:spPr>
          <a:xfrm>
            <a:off x="671513" y="800101"/>
            <a:ext cx="3370772" cy="337155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19" name="Name + Surname"/>
          <p:cNvSpPr/>
          <p:nvPr>
            <p:ph type="body" sz="quarter" idx="22" hasCustomPrompt="1"/>
          </p:nvPr>
        </p:nvSpPr>
        <p:spPr>
          <a:xfrm>
            <a:off x="672591" y="4580421"/>
            <a:ext cx="3372027" cy="88823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pPr/>
            <a:r>
              <a:t>Имя  и фамилия</a:t>
            </a:r>
          </a:p>
        </p:txBody>
      </p:sp>
      <p:sp>
        <p:nvSpPr>
          <p:cNvPr id="520" name="Position"/>
          <p:cNvSpPr/>
          <p:nvPr>
            <p:ph type="body" sz="quarter" idx="23" hasCustomPrompt="1"/>
          </p:nvPr>
        </p:nvSpPr>
        <p:spPr>
          <a:xfrm>
            <a:off x="672591" y="5490167"/>
            <a:ext cx="3370772" cy="710608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Название должности</a:t>
            </a:r>
          </a:p>
        </p:txBody>
      </p:sp>
      <p:sp>
        <p:nvSpPr>
          <p:cNvPr id="521" name="Body Text"/>
          <p:cNvSpPr/>
          <p:nvPr>
            <p:ph type="body" sz="half" idx="24" hasCustomPrompt="1"/>
          </p:nvPr>
        </p:nvSpPr>
        <p:spPr>
          <a:xfrm>
            <a:off x="5346701" y="1983399"/>
            <a:ext cx="6194152" cy="4166099"/>
          </a:xfrm>
          <a:prstGeom prst="rect">
            <a:avLst/>
          </a:prstGeom>
        </p:spPr>
        <p:txBody>
          <a:bodyPr/>
          <a:lstStyle/>
          <a:p>
            <a:pPr/>
            <a:r>
              <a:t>Опишите кратко идеи, подтверждающие основную мысль слайда
Уровень 2
Уровень 3</a:t>
            </a:r>
          </a:p>
        </p:txBody>
      </p:sp>
      <p:sp>
        <p:nvSpPr>
          <p:cNvPr id="5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 без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Body Level One…"/>
          <p:cNvSpPr txBox="1"/>
          <p:nvPr>
            <p:ph type="body" sz="quarter" idx="1" hasCustomPrompt="1"/>
          </p:nvPr>
        </p:nvSpPr>
        <p:spPr>
          <a:xfrm>
            <a:off x="3359150" y="692151"/>
            <a:ext cx="8174039" cy="160961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accent1"/>
                </a:solidFill>
              </a:defRPr>
            </a:lvl1pPr>
            <a:lvl2pPr marL="803276" indent="-80327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accent1"/>
                </a:solidFill>
              </a:defRPr>
            </a:lvl2pPr>
            <a:lvl3pPr marL="1259416" indent="-98954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accent1"/>
                </a:solidFill>
              </a:defRPr>
            </a:lvl3pPr>
            <a:lvl4pPr marL="1930400" indent="-558800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accent1"/>
                </a:solidFill>
              </a:defRPr>
            </a:lvl4pPr>
            <a:lvl5pPr marL="2387600" indent="-558800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accent1"/>
                </a:solidFill>
              </a:defRPr>
            </a:lvl5pPr>
          </a:lstStyle>
          <a:p>
            <a:pPr/>
            <a:r>
              <a:t>Цитата: ключевая мысль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0" name="Name + Surname"/>
          <p:cNvSpPr/>
          <p:nvPr>
            <p:ph type="body" sz="quarter" idx="21" hasCustomPrompt="1"/>
          </p:nvPr>
        </p:nvSpPr>
        <p:spPr>
          <a:xfrm>
            <a:off x="3359150" y="5738829"/>
            <a:ext cx="8200515" cy="46194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pPr/>
            <a:r>
              <a:t>Имя и фамилия</a:t>
            </a:r>
          </a:p>
        </p:txBody>
      </p:sp>
      <p:sp>
        <p:nvSpPr>
          <p:cNvPr id="531" name="Body Text"/>
          <p:cNvSpPr/>
          <p:nvPr>
            <p:ph type="body" sz="quarter" idx="22" hasCustomPrompt="1"/>
          </p:nvPr>
        </p:nvSpPr>
        <p:spPr>
          <a:xfrm>
            <a:off x="3366813" y="2459421"/>
            <a:ext cx="8174040" cy="160961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/>
            <a:r>
              <a:t>Опишите кратко идеи,  подтверждающие основную мысль слайда</a:t>
            </a:r>
          </a:p>
        </p:txBody>
      </p:sp>
      <p:sp>
        <p:nvSpPr>
          <p:cNvPr id="532" name="TextBox 11"/>
          <p:cNvSpPr txBox="1"/>
          <p:nvPr/>
        </p:nvSpPr>
        <p:spPr>
          <a:xfrm>
            <a:off x="635951" y="-1049151"/>
            <a:ext cx="1876110" cy="439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28800">
                <a:solidFill>
                  <a:schemeClr val="accent1"/>
                </a:solidFill>
                <a:latin typeface="VK Sans Display DemiBold"/>
                <a:ea typeface="VK Sans Display DemiBold"/>
                <a:cs typeface="VK Sans Display DemiBold"/>
                <a:sym typeface="VK Sans Display DemiBold"/>
              </a:defRPr>
            </a:lvl1pPr>
          </a:lstStyle>
          <a:p>
            <a:pPr/>
            <a:r>
              <a:t>«</a:t>
            </a:r>
          </a:p>
        </p:txBody>
      </p:sp>
      <p:sp>
        <p:nvSpPr>
          <p:cNvPr id="5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Титульный слайд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Название раздела"/>
          <p:cNvSpPr txBox="1"/>
          <p:nvPr>
            <p:ph type="title" hasCustomPrompt="1"/>
          </p:nvPr>
        </p:nvSpPr>
        <p:spPr>
          <a:xfrm>
            <a:off x="603172" y="1119966"/>
            <a:ext cx="4621373" cy="182819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600"/>
            </a:lvl1pPr>
          </a:lstStyle>
          <a:p>
            <a:pPr/>
            <a:r>
              <a:t>Название раздела</a:t>
            </a:r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инальный слайд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Рисунок 4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l="0" t="4670" r="3106" b="9240"/>
          <a:stretch>
            <a:fillRect/>
          </a:stretch>
        </p:blipFill>
        <p:spPr>
          <a:xfrm>
            <a:off x="6311900" y="-1"/>
            <a:ext cx="58801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Спасибо за внимание!"/>
          <p:cNvSpPr txBox="1"/>
          <p:nvPr>
            <p:ph type="title" hasCustomPrompt="1"/>
          </p:nvPr>
        </p:nvSpPr>
        <p:spPr>
          <a:xfrm>
            <a:off x="620712" y="583317"/>
            <a:ext cx="5475289" cy="1828194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6600">
                <a:solidFill>
                  <a:srgbClr val="FFFFFF"/>
                </a:solidFill>
              </a:defRPr>
            </a:lvl1pPr>
          </a:lstStyle>
          <a:p>
            <a:pPr/>
            <a:r>
              <a:t>Спасибо за внимание!</a:t>
            </a:r>
          </a:p>
        </p:txBody>
      </p:sp>
      <p:grpSp>
        <p:nvGrpSpPr>
          <p:cNvPr id="546" name="Группа 6"/>
          <p:cNvGrpSpPr/>
          <p:nvPr/>
        </p:nvGrpSpPr>
        <p:grpSpPr>
          <a:xfrm>
            <a:off x="658071" y="5503764"/>
            <a:ext cx="697011" cy="697011"/>
            <a:chOff x="0" y="0"/>
            <a:chExt cx="697010" cy="697010"/>
          </a:xfrm>
        </p:grpSpPr>
        <p:grpSp>
          <p:nvGrpSpPr>
            <p:cNvPr id="544" name="Группа 8"/>
            <p:cNvGrpSpPr/>
            <p:nvPr/>
          </p:nvGrpSpPr>
          <p:grpSpPr>
            <a:xfrm>
              <a:off x="-1" y="-1"/>
              <a:ext cx="697012" cy="697012"/>
              <a:chOff x="0" y="0"/>
              <a:chExt cx="697010" cy="697010"/>
            </a:xfrm>
          </p:grpSpPr>
          <p:sp>
            <p:nvSpPr>
              <p:cNvPr id="542" name="Полилиния 10"/>
              <p:cNvSpPr/>
              <p:nvPr/>
            </p:nvSpPr>
            <p:spPr>
              <a:xfrm>
                <a:off x="-1" y="-1"/>
                <a:ext cx="697012" cy="6970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368"/>
                    </a:moveTo>
                    <a:cubicBezTo>
                      <a:pt x="0" y="5480"/>
                      <a:pt x="0" y="3037"/>
                      <a:pt x="1518" y="1518"/>
                    </a:cubicBezTo>
                    <a:cubicBezTo>
                      <a:pt x="3037" y="0"/>
                      <a:pt x="5480" y="0"/>
                      <a:pt x="10368" y="0"/>
                    </a:cubicBezTo>
                    <a:lnTo>
                      <a:pt x="11232" y="0"/>
                    </a:lnTo>
                    <a:cubicBezTo>
                      <a:pt x="16120" y="0"/>
                      <a:pt x="18563" y="0"/>
                      <a:pt x="20082" y="1518"/>
                    </a:cubicBezTo>
                    <a:cubicBezTo>
                      <a:pt x="21600" y="3037"/>
                      <a:pt x="21600" y="5480"/>
                      <a:pt x="21600" y="10368"/>
                    </a:cubicBezTo>
                    <a:lnTo>
                      <a:pt x="21600" y="11232"/>
                    </a:lnTo>
                    <a:cubicBezTo>
                      <a:pt x="21600" y="16120"/>
                      <a:pt x="21600" y="18563"/>
                      <a:pt x="20082" y="20082"/>
                    </a:cubicBezTo>
                    <a:cubicBezTo>
                      <a:pt x="18563" y="21600"/>
                      <a:pt x="16120" y="21600"/>
                      <a:pt x="11232" y="21600"/>
                    </a:cubicBezTo>
                    <a:lnTo>
                      <a:pt x="10368" y="21600"/>
                    </a:lnTo>
                    <a:cubicBezTo>
                      <a:pt x="5480" y="21600"/>
                      <a:pt x="3037" y="21600"/>
                      <a:pt x="1518" y="20082"/>
                    </a:cubicBezTo>
                    <a:cubicBezTo>
                      <a:pt x="0" y="18563"/>
                      <a:pt x="0" y="16120"/>
                      <a:pt x="0" y="11232"/>
                    </a:cubicBezTo>
                    <a:lnTo>
                      <a:pt x="0" y="10368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43" name="Полилиния 11"/>
              <p:cNvSpPr/>
              <p:nvPr/>
            </p:nvSpPr>
            <p:spPr>
              <a:xfrm>
                <a:off x="117621" y="212008"/>
                <a:ext cx="464966" cy="2901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765" y="21600"/>
                    </a:moveTo>
                    <a:cubicBezTo>
                      <a:pt x="4385" y="21600"/>
                      <a:pt x="175" y="13492"/>
                      <a:pt x="0" y="0"/>
                    </a:cubicBezTo>
                    <a:lnTo>
                      <a:pt x="3697" y="0"/>
                    </a:lnTo>
                    <a:cubicBezTo>
                      <a:pt x="3818" y="9903"/>
                      <a:pt x="6543" y="14097"/>
                      <a:pt x="8702" y="14962"/>
                    </a:cubicBezTo>
                    <a:lnTo>
                      <a:pt x="8702" y="0"/>
                    </a:lnTo>
                    <a:lnTo>
                      <a:pt x="12183" y="0"/>
                    </a:lnTo>
                    <a:lnTo>
                      <a:pt x="12183" y="8540"/>
                    </a:lnTo>
                    <a:cubicBezTo>
                      <a:pt x="14315" y="8173"/>
                      <a:pt x="16554" y="4281"/>
                      <a:pt x="17309" y="0"/>
                    </a:cubicBezTo>
                    <a:lnTo>
                      <a:pt x="20790" y="0"/>
                    </a:lnTo>
                    <a:cubicBezTo>
                      <a:pt x="20210" y="5276"/>
                      <a:pt x="17782" y="9168"/>
                      <a:pt x="16055" y="10768"/>
                    </a:cubicBezTo>
                    <a:cubicBezTo>
                      <a:pt x="17782" y="12065"/>
                      <a:pt x="20548" y="15459"/>
                      <a:pt x="21600" y="21600"/>
                    </a:cubicBezTo>
                    <a:lnTo>
                      <a:pt x="17768" y="21600"/>
                    </a:lnTo>
                    <a:cubicBezTo>
                      <a:pt x="16945" y="17492"/>
                      <a:pt x="14895" y="14314"/>
                      <a:pt x="12183" y="13881"/>
                    </a:cubicBezTo>
                    <a:lnTo>
                      <a:pt x="12183" y="21600"/>
                    </a:lnTo>
                    <a:lnTo>
                      <a:pt x="11765" y="2160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545" name="Полилиния 9"/>
            <p:cNvSpPr/>
            <p:nvPr/>
          </p:nvSpPr>
          <p:spPr>
            <a:xfrm>
              <a:off x="117472" y="211699"/>
              <a:ext cx="463248" cy="290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575" fill="norm" stroke="1" extrusionOk="0">
                  <a:moveTo>
                    <a:pt x="3654" y="716"/>
                  </a:moveTo>
                  <a:cubicBezTo>
                    <a:pt x="3659" y="529"/>
                    <a:pt x="3634" y="343"/>
                    <a:pt x="3580" y="176"/>
                  </a:cubicBezTo>
                  <a:cubicBezTo>
                    <a:pt x="3561" y="135"/>
                    <a:pt x="3538" y="101"/>
                    <a:pt x="3511" y="74"/>
                  </a:cubicBezTo>
                  <a:cubicBezTo>
                    <a:pt x="3405" y="7"/>
                    <a:pt x="3290" y="-15"/>
                    <a:pt x="3177" y="9"/>
                  </a:cubicBezTo>
                  <a:lnTo>
                    <a:pt x="429" y="9"/>
                  </a:lnTo>
                  <a:cubicBezTo>
                    <a:pt x="246" y="9"/>
                    <a:pt x="153" y="9"/>
                    <a:pt x="91" y="81"/>
                  </a:cubicBezTo>
                  <a:cubicBezTo>
                    <a:pt x="65" y="112"/>
                    <a:pt x="43" y="151"/>
                    <a:pt x="27" y="195"/>
                  </a:cubicBezTo>
                  <a:cubicBezTo>
                    <a:pt x="-14" y="302"/>
                    <a:pt x="-2" y="454"/>
                    <a:pt x="27" y="750"/>
                  </a:cubicBezTo>
                  <a:cubicBezTo>
                    <a:pt x="1456" y="20644"/>
                    <a:pt x="8659" y="21514"/>
                    <a:pt x="11855" y="21552"/>
                  </a:cubicBezTo>
                  <a:cubicBezTo>
                    <a:pt x="12022" y="21552"/>
                    <a:pt x="12093" y="21552"/>
                    <a:pt x="12165" y="21488"/>
                  </a:cubicBezTo>
                  <a:cubicBezTo>
                    <a:pt x="12189" y="21461"/>
                    <a:pt x="12210" y="21427"/>
                    <a:pt x="12227" y="21389"/>
                  </a:cubicBezTo>
                  <a:cubicBezTo>
                    <a:pt x="12270" y="21294"/>
                    <a:pt x="12270" y="21157"/>
                    <a:pt x="12270" y="20891"/>
                  </a:cubicBezTo>
                  <a:lnTo>
                    <a:pt x="12270" y="13812"/>
                  </a:lnTo>
                  <a:cubicBezTo>
                    <a:pt x="16083" y="14869"/>
                    <a:pt x="17406" y="19386"/>
                    <a:pt x="17751" y="20997"/>
                  </a:cubicBezTo>
                  <a:cubicBezTo>
                    <a:pt x="17776" y="21160"/>
                    <a:pt x="17821" y="21314"/>
                    <a:pt x="17882" y="21450"/>
                  </a:cubicBezTo>
                  <a:cubicBezTo>
                    <a:pt x="17902" y="21478"/>
                    <a:pt x="17923" y="21503"/>
                    <a:pt x="17947" y="21522"/>
                  </a:cubicBezTo>
                  <a:cubicBezTo>
                    <a:pt x="18041" y="21569"/>
                    <a:pt x="18141" y="21585"/>
                    <a:pt x="18240" y="21568"/>
                  </a:cubicBezTo>
                  <a:lnTo>
                    <a:pt x="21100" y="21568"/>
                  </a:lnTo>
                  <a:cubicBezTo>
                    <a:pt x="21314" y="21568"/>
                    <a:pt x="21424" y="21568"/>
                    <a:pt x="21491" y="21476"/>
                  </a:cubicBezTo>
                  <a:cubicBezTo>
                    <a:pt x="21517" y="21438"/>
                    <a:pt x="21538" y="21391"/>
                    <a:pt x="21553" y="21340"/>
                  </a:cubicBezTo>
                  <a:cubicBezTo>
                    <a:pt x="21586" y="21210"/>
                    <a:pt x="21553" y="21047"/>
                    <a:pt x="21488" y="20727"/>
                  </a:cubicBezTo>
                  <a:cubicBezTo>
                    <a:pt x="19841" y="12710"/>
                    <a:pt x="16178" y="10794"/>
                    <a:pt x="16178" y="10794"/>
                  </a:cubicBezTo>
                  <a:cubicBezTo>
                    <a:pt x="18507" y="8571"/>
                    <a:pt x="20206" y="4998"/>
                    <a:pt x="20921" y="822"/>
                  </a:cubicBezTo>
                  <a:cubicBezTo>
                    <a:pt x="20971" y="518"/>
                    <a:pt x="20997" y="366"/>
                    <a:pt x="20962" y="241"/>
                  </a:cubicBezTo>
                  <a:cubicBezTo>
                    <a:pt x="20946" y="192"/>
                    <a:pt x="20925" y="148"/>
                    <a:pt x="20900" y="112"/>
                  </a:cubicBezTo>
                  <a:cubicBezTo>
                    <a:pt x="20833" y="24"/>
                    <a:pt x="20730" y="24"/>
                    <a:pt x="20528" y="24"/>
                  </a:cubicBezTo>
                  <a:lnTo>
                    <a:pt x="17735" y="24"/>
                  </a:lnTo>
                  <a:cubicBezTo>
                    <a:pt x="17631" y="4"/>
                    <a:pt x="17526" y="22"/>
                    <a:pt x="17427" y="77"/>
                  </a:cubicBezTo>
                  <a:cubicBezTo>
                    <a:pt x="17401" y="97"/>
                    <a:pt x="17377" y="126"/>
                    <a:pt x="17358" y="161"/>
                  </a:cubicBezTo>
                  <a:cubicBezTo>
                    <a:pt x="17298" y="312"/>
                    <a:pt x="17259" y="482"/>
                    <a:pt x="17246" y="659"/>
                  </a:cubicBezTo>
                  <a:cubicBezTo>
                    <a:pt x="16631" y="4639"/>
                    <a:pt x="13928" y="8429"/>
                    <a:pt x="12262" y="8532"/>
                  </a:cubicBezTo>
                  <a:lnTo>
                    <a:pt x="12262" y="781"/>
                  </a:lnTo>
                  <a:cubicBezTo>
                    <a:pt x="12262" y="473"/>
                    <a:pt x="12262" y="321"/>
                    <a:pt x="12215" y="210"/>
                  </a:cubicBezTo>
                  <a:cubicBezTo>
                    <a:pt x="12196" y="165"/>
                    <a:pt x="12172" y="126"/>
                    <a:pt x="12143" y="96"/>
                  </a:cubicBezTo>
                  <a:cubicBezTo>
                    <a:pt x="12030" y="22"/>
                    <a:pt x="11907" y="-3"/>
                    <a:pt x="11786" y="24"/>
                  </a:cubicBezTo>
                  <a:lnTo>
                    <a:pt x="9224" y="24"/>
                  </a:lnTo>
                  <a:cubicBezTo>
                    <a:pt x="9103" y="-3"/>
                    <a:pt x="8981" y="22"/>
                    <a:pt x="8869" y="96"/>
                  </a:cubicBezTo>
                  <a:cubicBezTo>
                    <a:pt x="8840" y="126"/>
                    <a:pt x="8816" y="165"/>
                    <a:pt x="8797" y="210"/>
                  </a:cubicBezTo>
                  <a:cubicBezTo>
                    <a:pt x="8749" y="321"/>
                    <a:pt x="8749" y="473"/>
                    <a:pt x="8749" y="781"/>
                  </a:cubicBezTo>
                  <a:lnTo>
                    <a:pt x="8749" y="14998"/>
                  </a:lnTo>
                  <a:cubicBezTo>
                    <a:pt x="8749" y="14998"/>
                    <a:pt x="4445" y="13854"/>
                    <a:pt x="3654" y="7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5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инальный с QR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Рисунок 4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l="0" t="4670" r="3106" b="9240"/>
          <a:stretch>
            <a:fillRect/>
          </a:stretch>
        </p:blipFill>
        <p:spPr>
          <a:xfrm>
            <a:off x="6311900" y="-1"/>
            <a:ext cx="58801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55" name="Спасибо за внимание!"/>
          <p:cNvSpPr txBox="1"/>
          <p:nvPr>
            <p:ph type="title" hasCustomPrompt="1"/>
          </p:nvPr>
        </p:nvSpPr>
        <p:spPr>
          <a:xfrm>
            <a:off x="620712" y="4372581"/>
            <a:ext cx="5475289" cy="1828194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6600">
                <a:solidFill>
                  <a:srgbClr val="FFFFFF"/>
                </a:solidFill>
              </a:defRPr>
            </a:lvl1pPr>
          </a:lstStyle>
          <a:p>
            <a:pPr/>
            <a:r>
              <a:t>Спасибо за внимание!</a:t>
            </a:r>
          </a:p>
        </p:txBody>
      </p:sp>
      <p:sp>
        <p:nvSpPr>
          <p:cNvPr id="556" name="Рисунок 2"/>
          <p:cNvSpPr/>
          <p:nvPr>
            <p:ph type="pic" sz="quarter" idx="21"/>
          </p:nvPr>
        </p:nvSpPr>
        <p:spPr>
          <a:xfrm>
            <a:off x="658812" y="692150"/>
            <a:ext cx="1289051" cy="12890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инальный с QR + подпись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Рисунок 4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l="0" t="4670" r="3106" b="9240"/>
          <a:stretch>
            <a:fillRect/>
          </a:stretch>
        </p:blipFill>
        <p:spPr>
          <a:xfrm>
            <a:off x="6311900" y="-1"/>
            <a:ext cx="58801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65" name="Спасибо за внимание!"/>
          <p:cNvSpPr txBox="1"/>
          <p:nvPr>
            <p:ph type="title" hasCustomPrompt="1"/>
          </p:nvPr>
        </p:nvSpPr>
        <p:spPr>
          <a:xfrm>
            <a:off x="620712" y="3724881"/>
            <a:ext cx="5475289" cy="1828194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6600">
                <a:solidFill>
                  <a:srgbClr val="FFFFFF"/>
                </a:solidFill>
              </a:defRPr>
            </a:lvl1pPr>
          </a:lstStyle>
          <a:p>
            <a:pPr/>
            <a:r>
              <a:t>Спасибо за внимание!</a:t>
            </a:r>
          </a:p>
        </p:txBody>
      </p:sp>
      <p:sp>
        <p:nvSpPr>
          <p:cNvPr id="566" name="Рисунок 2"/>
          <p:cNvSpPr/>
          <p:nvPr>
            <p:ph type="pic" sz="quarter" idx="21"/>
          </p:nvPr>
        </p:nvSpPr>
        <p:spPr>
          <a:xfrm>
            <a:off x="658812" y="692150"/>
            <a:ext cx="1289051" cy="12890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67" name="Body Level One…"/>
          <p:cNvSpPr txBox="1"/>
          <p:nvPr>
            <p:ph type="body" sz="quarter" idx="1" hasCustomPrompt="1"/>
          </p:nvPr>
        </p:nvSpPr>
        <p:spPr>
          <a:xfrm>
            <a:off x="658812" y="5842000"/>
            <a:ext cx="5437189" cy="355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Василий Иванов, должность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Акцен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Название раздела"/>
          <p:cNvSpPr txBox="1"/>
          <p:nvPr>
            <p:ph type="title" hasCustomPrompt="1"/>
          </p:nvPr>
        </p:nvSpPr>
        <p:spPr>
          <a:xfrm>
            <a:off x="1999416" y="2971951"/>
            <a:ext cx="8193167" cy="914097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algn="ctr">
              <a:defRPr sz="6600">
                <a:solidFill>
                  <a:srgbClr val="000000"/>
                </a:solidFill>
              </a:defRPr>
            </a:lvl1pPr>
          </a:lstStyle>
          <a:p>
            <a:pPr/>
            <a:r>
              <a:t>Название раздела</a:t>
            </a:r>
          </a:p>
        </p:txBody>
      </p:sp>
      <p:sp>
        <p:nvSpPr>
          <p:cNvPr id="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Agenda"/>
          <p:cNvSpPr txBox="1"/>
          <p:nvPr>
            <p:ph type="title" hasCustomPrompt="1"/>
          </p:nvPr>
        </p:nvSpPr>
        <p:spPr>
          <a:xfrm>
            <a:off x="677333" y="692150"/>
            <a:ext cx="2681817" cy="64424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Agenda</a:t>
            </a:r>
          </a:p>
        </p:txBody>
      </p:sp>
      <p:sp>
        <p:nvSpPr>
          <p:cNvPr id="113" name="Body Level One…"/>
          <p:cNvSpPr txBox="1"/>
          <p:nvPr>
            <p:ph type="body" idx="1" hasCustomPrompt="1"/>
          </p:nvPr>
        </p:nvSpPr>
        <p:spPr>
          <a:xfrm>
            <a:off x="4043362" y="692150"/>
            <a:ext cx="7489826" cy="5508625"/>
          </a:xfrm>
          <a:prstGeom prst="rect">
            <a:avLst/>
          </a:prstGeom>
        </p:spPr>
        <p:txBody>
          <a:bodyPr/>
          <a:lstStyle>
            <a:lvl1pPr marL="457200" indent="-457200">
              <a:buSzPct val="100000"/>
              <a:buAutoNum type="arabicPeriod" startAt="1"/>
              <a:defRPr sz="2400"/>
            </a:lvl1pPr>
            <a:lvl2pPr marL="1072923" indent="-544285">
              <a:defRPr sz="2400"/>
            </a:lvl2pPr>
            <a:lvl3pPr marL="1495425" indent="-574675">
              <a:defRPr sz="2400"/>
            </a:lvl3pPr>
            <a:lvl4pPr marL="1676400" indent="-304800">
              <a:defRPr sz="2400"/>
            </a:lvl4pPr>
            <a:lvl5pPr marL="2133600" indent="-304800">
              <a:defRPr sz="2400"/>
            </a:lvl5pPr>
          </a:lstStyle>
          <a:p>
            <a:pPr/>
            <a:r>
              <a:t>Раскройте содержание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Заголовок – главная мысль слайда"/>
          <p:cNvSpPr txBox="1"/>
          <p:nvPr>
            <p:ph type="title" hasCustomPrompt="1"/>
          </p:nvPr>
        </p:nvSpPr>
        <p:spPr>
          <a:xfrm>
            <a:off x="677333" y="692150"/>
            <a:ext cx="10855855" cy="64424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Заголовок – главная мысль слайда </a:t>
            </a:r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Body Level One…"/>
          <p:cNvSpPr txBox="1"/>
          <p:nvPr>
            <p:ph type="body" idx="1"/>
          </p:nvPr>
        </p:nvSpPr>
        <p:spPr>
          <a:xfrm>
            <a:off x="671512" y="1773238"/>
            <a:ext cx="10861676" cy="4464049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Заголовок – главная мысль слайда"/>
          <p:cNvSpPr txBox="1"/>
          <p:nvPr>
            <p:ph type="title" hasCustomPrompt="1"/>
          </p:nvPr>
        </p:nvSpPr>
        <p:spPr>
          <a:xfrm>
            <a:off x="677333" y="692150"/>
            <a:ext cx="10855855" cy="64424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Заголовок – главная мысль слайда </a:t>
            </a:r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39.xml"/><Relationship Id="rId41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1.xml"/><Relationship Id="rId43" Type="http://schemas.openxmlformats.org/officeDocument/2006/relationships/slideLayout" Target="../slideLayouts/slideLayout4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Группа 5"/>
          <p:cNvGrpSpPr/>
          <p:nvPr/>
        </p:nvGrpSpPr>
        <p:grpSpPr>
          <a:xfrm>
            <a:off x="-1" y="-114752"/>
            <a:ext cx="12188150" cy="64310"/>
            <a:chOff x="0" y="0"/>
            <a:chExt cx="12188148" cy="64308"/>
          </a:xfrm>
        </p:grpSpPr>
        <p:sp>
          <p:nvSpPr>
            <p:cNvPr id="2" name="Прямая соединительная линия 3"/>
            <p:cNvSpPr/>
            <p:nvPr/>
          </p:nvSpPr>
          <p:spPr>
            <a:xfrm flipH="1">
              <a:off x="0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" name="Прямая соединительная линия 6"/>
            <p:cNvSpPr/>
            <p:nvPr/>
          </p:nvSpPr>
          <p:spPr>
            <a:xfrm>
              <a:off x="677119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" name="Прямая соединительная линия 7"/>
            <p:cNvSpPr/>
            <p:nvPr/>
          </p:nvSpPr>
          <p:spPr>
            <a:xfrm>
              <a:off x="1354238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" name="Прямая соединительная линия 8"/>
            <p:cNvSpPr/>
            <p:nvPr/>
          </p:nvSpPr>
          <p:spPr>
            <a:xfrm>
              <a:off x="2031357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" name="Прямая соединительная линия 9"/>
            <p:cNvSpPr/>
            <p:nvPr/>
          </p:nvSpPr>
          <p:spPr>
            <a:xfrm>
              <a:off x="2708476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" name="Прямая соединительная линия 10"/>
            <p:cNvSpPr/>
            <p:nvPr/>
          </p:nvSpPr>
          <p:spPr>
            <a:xfrm>
              <a:off x="3385595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" name="Прямая соединительная линия 11"/>
            <p:cNvSpPr/>
            <p:nvPr/>
          </p:nvSpPr>
          <p:spPr>
            <a:xfrm>
              <a:off x="4062714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" name="Прямая соединительная линия 12"/>
            <p:cNvSpPr/>
            <p:nvPr/>
          </p:nvSpPr>
          <p:spPr>
            <a:xfrm>
              <a:off x="4739833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" name="Прямая соединительная линия 13"/>
            <p:cNvSpPr/>
            <p:nvPr/>
          </p:nvSpPr>
          <p:spPr>
            <a:xfrm>
              <a:off x="5416952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" name="Прямая соединительная линия 14"/>
            <p:cNvSpPr/>
            <p:nvPr/>
          </p:nvSpPr>
          <p:spPr>
            <a:xfrm>
              <a:off x="6094071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" name="Прямая соединительная линия 15"/>
            <p:cNvSpPr/>
            <p:nvPr/>
          </p:nvSpPr>
          <p:spPr>
            <a:xfrm>
              <a:off x="6771190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" name="Прямая соединительная линия 16"/>
            <p:cNvSpPr/>
            <p:nvPr/>
          </p:nvSpPr>
          <p:spPr>
            <a:xfrm>
              <a:off x="7448308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" name="Прямая соединительная линия 17"/>
            <p:cNvSpPr/>
            <p:nvPr/>
          </p:nvSpPr>
          <p:spPr>
            <a:xfrm>
              <a:off x="8125427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" name="Прямая соединительная линия 18"/>
            <p:cNvSpPr/>
            <p:nvPr/>
          </p:nvSpPr>
          <p:spPr>
            <a:xfrm>
              <a:off x="8802547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" name="Прямая соединительная линия 19"/>
            <p:cNvSpPr/>
            <p:nvPr/>
          </p:nvSpPr>
          <p:spPr>
            <a:xfrm>
              <a:off x="9479666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" name="Прямая соединительная линия 20"/>
            <p:cNvSpPr/>
            <p:nvPr/>
          </p:nvSpPr>
          <p:spPr>
            <a:xfrm>
              <a:off x="10156785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" name="Прямая соединительная линия 21"/>
            <p:cNvSpPr/>
            <p:nvPr/>
          </p:nvSpPr>
          <p:spPr>
            <a:xfrm>
              <a:off x="10833904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" name="Прямая соединительная линия 22"/>
            <p:cNvSpPr/>
            <p:nvPr/>
          </p:nvSpPr>
          <p:spPr>
            <a:xfrm>
              <a:off x="11511023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" name="Прямая соединительная линия 23"/>
            <p:cNvSpPr/>
            <p:nvPr/>
          </p:nvSpPr>
          <p:spPr>
            <a:xfrm>
              <a:off x="12188148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41" name="Группа 25"/>
          <p:cNvGrpSpPr/>
          <p:nvPr/>
        </p:nvGrpSpPr>
        <p:grpSpPr>
          <a:xfrm>
            <a:off x="-4" y="6987088"/>
            <a:ext cx="12188150" cy="64310"/>
            <a:chOff x="0" y="0"/>
            <a:chExt cx="12188148" cy="64308"/>
          </a:xfrm>
        </p:grpSpPr>
        <p:sp>
          <p:nvSpPr>
            <p:cNvPr id="22" name="Прямая соединительная линия 26"/>
            <p:cNvSpPr/>
            <p:nvPr/>
          </p:nvSpPr>
          <p:spPr>
            <a:xfrm flipH="1">
              <a:off x="0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" name="Прямая соединительная линия 28"/>
            <p:cNvSpPr/>
            <p:nvPr/>
          </p:nvSpPr>
          <p:spPr>
            <a:xfrm>
              <a:off x="677119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" name="Прямая соединительная линия 29"/>
            <p:cNvSpPr/>
            <p:nvPr/>
          </p:nvSpPr>
          <p:spPr>
            <a:xfrm>
              <a:off x="1354238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" name="Прямая соединительная линия 30"/>
            <p:cNvSpPr/>
            <p:nvPr/>
          </p:nvSpPr>
          <p:spPr>
            <a:xfrm>
              <a:off x="2031357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" name="Прямая соединительная линия 31"/>
            <p:cNvSpPr/>
            <p:nvPr/>
          </p:nvSpPr>
          <p:spPr>
            <a:xfrm>
              <a:off x="2708476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" name="Прямая соединительная линия 32"/>
            <p:cNvSpPr/>
            <p:nvPr/>
          </p:nvSpPr>
          <p:spPr>
            <a:xfrm>
              <a:off x="3385595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" name="Прямая соединительная линия 33"/>
            <p:cNvSpPr/>
            <p:nvPr/>
          </p:nvSpPr>
          <p:spPr>
            <a:xfrm>
              <a:off x="4062714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" name="Прямая соединительная линия 34"/>
            <p:cNvSpPr/>
            <p:nvPr/>
          </p:nvSpPr>
          <p:spPr>
            <a:xfrm>
              <a:off x="4739833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" name="Прямая соединительная линия 35"/>
            <p:cNvSpPr/>
            <p:nvPr/>
          </p:nvSpPr>
          <p:spPr>
            <a:xfrm>
              <a:off x="5416952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1" name="Прямая соединительная линия 36"/>
            <p:cNvSpPr/>
            <p:nvPr/>
          </p:nvSpPr>
          <p:spPr>
            <a:xfrm>
              <a:off x="6094071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" name="Прямая соединительная линия 37"/>
            <p:cNvSpPr/>
            <p:nvPr/>
          </p:nvSpPr>
          <p:spPr>
            <a:xfrm>
              <a:off x="6771190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" name="Прямая соединительная линия 38"/>
            <p:cNvSpPr/>
            <p:nvPr/>
          </p:nvSpPr>
          <p:spPr>
            <a:xfrm>
              <a:off x="7448308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4" name="Прямая соединительная линия 39"/>
            <p:cNvSpPr/>
            <p:nvPr/>
          </p:nvSpPr>
          <p:spPr>
            <a:xfrm>
              <a:off x="8125427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5" name="Прямая соединительная линия 40"/>
            <p:cNvSpPr/>
            <p:nvPr/>
          </p:nvSpPr>
          <p:spPr>
            <a:xfrm>
              <a:off x="8802547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" name="Прямая соединительная линия 41"/>
            <p:cNvSpPr/>
            <p:nvPr/>
          </p:nvSpPr>
          <p:spPr>
            <a:xfrm>
              <a:off x="9479666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7" name="Прямая соединительная линия 42"/>
            <p:cNvSpPr/>
            <p:nvPr/>
          </p:nvSpPr>
          <p:spPr>
            <a:xfrm>
              <a:off x="10156785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8" name="Прямая соединительная линия 43"/>
            <p:cNvSpPr/>
            <p:nvPr/>
          </p:nvSpPr>
          <p:spPr>
            <a:xfrm>
              <a:off x="10833904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9" name="Прямая соединительная линия 44"/>
            <p:cNvSpPr/>
            <p:nvPr/>
          </p:nvSpPr>
          <p:spPr>
            <a:xfrm>
              <a:off x="11511023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0" name="Прямая соединительная линия 45"/>
            <p:cNvSpPr/>
            <p:nvPr/>
          </p:nvSpPr>
          <p:spPr>
            <a:xfrm>
              <a:off x="12188148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42" name="Title Text"/>
          <p:cNvSpPr txBox="1"/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Title Text</a:t>
            </a:r>
          </a:p>
        </p:txBody>
      </p:sp>
      <p:sp>
        <p:nvSpPr>
          <p:cNvPr id="43" name="Body Level One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accent1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accent1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accent1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accent1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accent1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accent1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accent1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accent1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accent1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0" marR="0" indent="0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1pPr>
      <a:lvl2pPr marL="292100" marR="0" indent="-292100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6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2pPr>
      <a:lvl3pPr marL="629708" marR="0" indent="-359833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Tx/>
        <a:buSzPct val="100000"/>
        <a:buFontTx/>
        <a:buChar char="−"/>
        <a:tabLst/>
        <a:defRPr b="0" baseline="0" cap="none" i="0" spc="0" strike="noStrike" sz="16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3pPr>
      <a:lvl4pPr marL="1574800" marR="0" indent="-203200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6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4pPr>
      <a:lvl5pPr marL="2032000" marR="0" indent="-203200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6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5pPr>
      <a:lvl6pPr marL="2489200" marR="0" indent="-203200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6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6pPr>
      <a:lvl7pPr marL="2946400" marR="0" indent="-203200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6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7pPr>
      <a:lvl8pPr marL="3403600" marR="0" indent="-203200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6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8pPr>
      <a:lvl9pPr marL="3860800" marR="0" indent="-203200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6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hyperlink" Target="https://developer.android.com/training/scheduling/alarms" TargetMode="External"/><Relationship Id="rId4" Type="http://schemas.openxmlformats.org/officeDocument/2006/relationships/hyperlink" Target="https://developer.android.com/topic/libraries/architecture/workmanager/how-to/define-work#expedited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1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1.png"/><Relationship Id="rId3" Type="http://schemas.openxmlformats.org/officeDocument/2006/relationships/hyperlink" Target="https://developer.android.com/reference/android/app/Service#startForeground(int,%20android.app.Notification)" TargetMode="External"/><Relationship Id="rId4" Type="http://schemas.openxmlformats.org/officeDocument/2006/relationships/image" Target="../media/image3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12.png"/><Relationship Id="rId3" Type="http://schemas.openxmlformats.org/officeDocument/2006/relationships/hyperlink" Target="https://developer.android.com/topic/libraries/architecture/workmanager" TargetMode="Externa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8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Relationship Id="rId3" Type="http://schemas.openxmlformats.org/officeDocument/2006/relationships/hyperlink" Target="https://developer.android.com/topic/performance/appstandby" TargetMode="Externa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20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console.firebase.google.com/" TargetMode="Externa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0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Говоровский Андрей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859536">
              <a:defRPr sz="1879"/>
            </a:lvl1pPr>
          </a:lstStyle>
          <a:p>
            <a:pPr/>
            <a:r>
              <a:t>Говоровский Андрей</a:t>
            </a:r>
          </a:p>
        </p:txBody>
      </p:sp>
      <p:sp>
        <p:nvSpPr>
          <p:cNvPr id="578" name="Фоновая работа в Android и уведомления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68680">
              <a:defRPr sz="6270"/>
            </a:lvl1pPr>
          </a:lstStyle>
          <a:p>
            <a:pPr/>
            <a:r>
              <a:t>Фоновая работа в Android и уведомления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Рисунок 8" descr="Рисунок 8"/>
          <p:cNvPicPr>
            <a:picLocks noChangeAspect="1"/>
          </p:cNvPicPr>
          <p:nvPr/>
        </p:nvPicPr>
        <p:blipFill>
          <a:blip r:embed="rId2">
            <a:extLst/>
          </a:blip>
          <a:srcRect l="20472" t="26084" r="9290" b="26084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32" name="Заголовок 1"/>
          <p:cNvSpPr txBox="1"/>
          <p:nvPr>
            <p:ph type="title"/>
          </p:nvPr>
        </p:nvSpPr>
        <p:spPr>
          <a:xfrm>
            <a:off x="603172" y="1119966"/>
            <a:ext cx="5983609" cy="18281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Инструменты</a:t>
            </a:r>
          </a:p>
        </p:txBody>
      </p:sp>
      <p:sp>
        <p:nvSpPr>
          <p:cNvPr id="633" name="Овал 3"/>
          <p:cNvSpPr/>
          <p:nvPr/>
        </p:nvSpPr>
        <p:spPr>
          <a:xfrm>
            <a:off x="658812" y="5548707"/>
            <a:ext cx="189327" cy="189327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34" name="Овал 4"/>
          <p:cNvSpPr/>
          <p:nvPr/>
        </p:nvSpPr>
        <p:spPr>
          <a:xfrm>
            <a:off x="1182273" y="5548707"/>
            <a:ext cx="189327" cy="18932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35" name="Овал 5"/>
          <p:cNvSpPr/>
          <p:nvPr/>
        </p:nvSpPr>
        <p:spPr>
          <a:xfrm>
            <a:off x="1705735" y="5548707"/>
            <a:ext cx="189327" cy="18932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36" name="Овал 6"/>
          <p:cNvSpPr/>
          <p:nvPr/>
        </p:nvSpPr>
        <p:spPr>
          <a:xfrm>
            <a:off x="2229195" y="5548707"/>
            <a:ext cx="189327" cy="18932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37" name="Овал 7"/>
          <p:cNvSpPr/>
          <p:nvPr/>
        </p:nvSpPr>
        <p:spPr>
          <a:xfrm>
            <a:off x="2752656" y="5548707"/>
            <a:ext cx="189327" cy="18932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Заголовок 7"/>
          <p:cNvSpPr txBox="1"/>
          <p:nvPr>
            <p:ph type="title"/>
          </p:nvPr>
        </p:nvSpPr>
        <p:spPr>
          <a:xfrm>
            <a:off x="677332" y="692150"/>
            <a:ext cx="4880803" cy="644242"/>
          </a:xfrm>
          <a:prstGeom prst="rect">
            <a:avLst/>
          </a:prstGeom>
        </p:spPr>
        <p:txBody>
          <a:bodyPr/>
          <a:lstStyle>
            <a:lvl1pPr defTabSz="640079">
              <a:defRPr sz="2520"/>
            </a:lvl1pPr>
          </a:lstStyle>
          <a:p>
            <a:pPr/>
            <a:r>
              <a:t>Классификация фоновых задач</a:t>
            </a:r>
          </a:p>
        </p:txBody>
      </p:sp>
      <p:pic>
        <p:nvPicPr>
          <p:cNvPr id="6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0767" y="1187193"/>
            <a:ext cx="3730801" cy="5278330"/>
          </a:xfrm>
          <a:prstGeom prst="rect">
            <a:avLst/>
          </a:prstGeom>
          <a:ln w="12700">
            <a:miter lim="400000"/>
          </a:ln>
        </p:spPr>
      </p:pic>
      <p:sp>
        <p:nvSpPr>
          <p:cNvPr id="641" name="Immediate - задачи, которые нужно выполнить сразу и они видимы для юзера. Можно использовать Thread, RxJava, Coroutines, WorkManager, Services…"/>
          <p:cNvSpPr txBox="1"/>
          <p:nvPr/>
        </p:nvSpPr>
        <p:spPr>
          <a:xfrm>
            <a:off x="428839" y="1755969"/>
            <a:ext cx="5753317" cy="4229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spAutoFit/>
          </a:bodyPr>
          <a:lstStyle/>
          <a:p>
            <a:pPr lvl="1" marL="255587" indent="-255587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b="1"/>
              <a:t>Immediate</a:t>
            </a:r>
            <a:r>
              <a:t> - задачи, которые нужно выполнить сразу и они видимы для юзера. Можно использовать Thread, RxJava, Coroutines, WorkManager, Services</a:t>
            </a:r>
          </a:p>
          <a:p>
            <a:pPr lvl="1" marL="255587" indent="-255587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1"/>
            </a:pPr>
            <a:r>
              <a:t>Exact </a:t>
            </a:r>
            <a:r>
              <a:rPr b="0"/>
              <a:t>- задачи, которые нужно начать выполнять в определенное время, например синхронизация или будильник. Используется </a:t>
            </a: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3" invalidUrl="" action="" tgtFrame="" tooltip="" history="1" highlightClick="0" endSnd="0"/>
              </a:rPr>
              <a:t>AlarmManager</a:t>
            </a:r>
          </a:p>
          <a:p>
            <a:pPr lvl="1" marL="255587" indent="-255587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1"/>
            </a:pPr>
            <a:r>
              <a:t>Expedited </a:t>
            </a:r>
            <a:r>
              <a:rPr b="0"/>
              <a:t>- нужно выполнить сразу, но юзер не увидит результат моментально. Например отправка сообщения в чате или обработка оплаты. Service, </a:t>
            </a: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4" invalidUrl="" action="" tgtFrame="" tooltip="" history="1" highlightClick="0" endSnd="0"/>
              </a:rPr>
              <a:t>WorkManager</a:t>
            </a:r>
            <a:endParaRPr b="0"/>
          </a:p>
          <a:p>
            <a:pPr lvl="1" marL="255587" indent="-255587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1"/>
            </a:pPr>
            <a:r>
              <a:t>Deferred</a:t>
            </a:r>
            <a:r>
              <a:rPr b="0"/>
              <a:t> - все, что можно отложить и не будет видимо WorkManager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Прямоугольник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44" name="Заголовок 1"/>
          <p:cNvSpPr txBox="1"/>
          <p:nvPr>
            <p:ph type="title"/>
          </p:nvPr>
        </p:nvSpPr>
        <p:spPr>
          <a:xfrm>
            <a:off x="677333" y="692150"/>
            <a:ext cx="5278968" cy="1575464"/>
          </a:xfrm>
          <a:prstGeom prst="rect">
            <a:avLst/>
          </a:prstGeom>
        </p:spPr>
        <p:txBody>
          <a:bodyPr/>
          <a:lstStyle/>
          <a:p>
            <a:pPr/>
            <a:r>
              <a:t>Пара слов про сервис</a:t>
            </a:r>
          </a:p>
        </p:txBody>
      </p:sp>
      <p:sp>
        <p:nvSpPr>
          <p:cNvPr id="645" name="body {…"/>
          <p:cNvSpPr txBox="1"/>
          <p:nvPr/>
        </p:nvSpPr>
        <p:spPr>
          <a:xfrm>
            <a:off x="6642100" y="692150"/>
            <a:ext cx="4738688" cy="610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>
            <a:spAutoFit/>
          </a:bodyPr>
          <a:lstStyle/>
          <a:p>
            <a:pPr defTabSz="457200">
              <a:defRPr sz="1600">
                <a:solidFill>
                  <a:srgbClr val="D7AEFB"/>
                </a:solidFill>
              </a:defRPr>
            </a:pPr>
            <a:r>
              <a:rPr>
                <a:solidFill>
                  <a:srgbClr val="78D9EC"/>
                </a:solidFill>
              </a:rPr>
              <a:t>class</a:t>
            </a:r>
            <a:r>
              <a:rPr>
                <a:solidFill>
                  <a:srgbClr val="ECEFF1"/>
                </a:solidFill>
              </a:rPr>
              <a:t> </a:t>
            </a:r>
            <a:r>
              <a:t>HelloService</a:t>
            </a:r>
            <a:r>
              <a:rPr>
                <a:solidFill>
                  <a:srgbClr val="ECEFF1"/>
                </a:solidFill>
              </a:rPr>
              <a:t> : </a:t>
            </a:r>
            <a:r>
              <a:t>Service</a:t>
            </a:r>
            <a:r>
              <a:rPr>
                <a:solidFill>
                  <a:srgbClr val="ECEFF1"/>
                </a:solidFill>
              </a:rPr>
              <a:t>() {</a:t>
            </a:r>
            <a:endParaRPr>
              <a:solidFill>
                <a:srgbClr val="ECEFF1"/>
              </a:solidFill>
            </a:endParaRPr>
          </a:p>
          <a:p>
            <a:pPr defTabSz="457200">
              <a:defRPr sz="1600">
                <a:solidFill>
                  <a:srgbClr val="ECEFF1"/>
                </a:solidFill>
              </a:defRPr>
            </a:pPr>
          </a:p>
          <a:p>
            <a:pPr defTabSz="457200">
              <a:defRPr sz="1600">
                <a:solidFill>
                  <a:srgbClr val="ECEFF1"/>
                </a:solidFill>
              </a:defRPr>
            </a:pPr>
            <a:r>
              <a:t>    </a:t>
            </a:r>
            <a:r>
              <a:rPr>
                <a:solidFill>
                  <a:srgbClr val="78D9EC"/>
                </a:solidFill>
              </a:rPr>
              <a:t>private</a:t>
            </a:r>
            <a:r>
              <a:t> </a:t>
            </a:r>
            <a:r>
              <a:rPr>
                <a:solidFill>
                  <a:srgbClr val="78D9EC"/>
                </a:solidFill>
              </a:rPr>
              <a:t>var</a:t>
            </a:r>
            <a:r>
              <a:t> serviceLooper: </a:t>
            </a:r>
            <a:r>
              <a:rPr>
                <a:solidFill>
                  <a:srgbClr val="D7AEFB"/>
                </a:solidFill>
              </a:rPr>
              <a:t>Looper</a:t>
            </a:r>
            <a:r>
              <a:t>? = </a:t>
            </a:r>
            <a:r>
              <a:rPr>
                <a:solidFill>
                  <a:srgbClr val="FBC02D"/>
                </a:solidFill>
              </a:rPr>
              <a:t>null</a:t>
            </a:r>
          </a:p>
          <a:p>
            <a:pPr defTabSz="457200">
              <a:defRPr sz="1600">
                <a:solidFill>
                  <a:srgbClr val="ECEFF1"/>
                </a:solidFill>
              </a:defRPr>
            </a:pPr>
            <a:r>
              <a:t>    </a:t>
            </a:r>
            <a:r>
              <a:rPr>
                <a:solidFill>
                  <a:srgbClr val="78D9EC"/>
                </a:solidFill>
              </a:rPr>
              <a:t>private</a:t>
            </a:r>
            <a:r>
              <a:t> </a:t>
            </a:r>
            <a:r>
              <a:rPr>
                <a:solidFill>
                  <a:srgbClr val="78D9EC"/>
                </a:solidFill>
              </a:rPr>
              <a:t>var</a:t>
            </a:r>
            <a:r>
              <a:t> serviceHandler: </a:t>
            </a:r>
            <a:r>
              <a:rPr>
                <a:solidFill>
                  <a:srgbClr val="D7AEFB"/>
                </a:solidFill>
              </a:rPr>
              <a:t>ServiceHandler</a:t>
            </a:r>
            <a:r>
              <a:t>? = </a:t>
            </a:r>
            <a:r>
              <a:rPr>
                <a:solidFill>
                  <a:srgbClr val="FBC02D"/>
                </a:solidFill>
              </a:rPr>
              <a:t>null</a:t>
            </a:r>
          </a:p>
          <a:p>
            <a:pPr defTabSz="457200">
              <a:defRPr sz="1600">
                <a:solidFill>
                  <a:srgbClr val="FF8BCB"/>
                </a:solidFill>
              </a:defRPr>
            </a:pPr>
            <a:endParaRPr>
              <a:solidFill>
                <a:srgbClr val="ECEFF1"/>
              </a:solidFill>
            </a:endParaRPr>
          </a:p>
          <a:p>
            <a:pPr defTabSz="457200">
              <a:defRPr sz="1600">
                <a:solidFill>
                  <a:srgbClr val="D7AEFB"/>
                </a:solidFill>
              </a:defRPr>
            </a:pPr>
            <a:r>
              <a:rPr>
                <a:solidFill>
                  <a:srgbClr val="ECEFF1"/>
                </a:solidFill>
              </a:rPr>
              <a:t>    </a:t>
            </a:r>
            <a:r>
              <a:rPr>
                <a:solidFill>
                  <a:srgbClr val="78D9EC"/>
                </a:solidFill>
              </a:rPr>
              <a:t>private</a:t>
            </a:r>
            <a:r>
              <a:rPr>
                <a:solidFill>
                  <a:srgbClr val="ECEFF1"/>
                </a:solidFill>
              </a:rPr>
              <a:t> inner </a:t>
            </a:r>
            <a:r>
              <a:rPr>
                <a:solidFill>
                  <a:srgbClr val="78D9EC"/>
                </a:solidFill>
              </a:rPr>
              <a:t>class</a:t>
            </a:r>
            <a:r>
              <a:rPr>
                <a:solidFill>
                  <a:srgbClr val="ECEFF1"/>
                </a:solidFill>
              </a:rPr>
              <a:t> </a:t>
            </a:r>
            <a:r>
              <a:t>ServiceHandler</a:t>
            </a:r>
            <a:r>
              <a:rPr>
                <a:solidFill>
                  <a:srgbClr val="ECEFF1"/>
                </a:solidFill>
              </a:rPr>
              <a:t>(looper: </a:t>
            </a:r>
            <a:r>
              <a:t>Looper</a:t>
            </a:r>
            <a:r>
              <a:rPr>
                <a:solidFill>
                  <a:srgbClr val="ECEFF1"/>
                </a:solidFill>
              </a:rPr>
              <a:t>) : </a:t>
            </a:r>
            <a:r>
              <a:t>Handler</a:t>
            </a:r>
            <a:r>
              <a:rPr>
                <a:solidFill>
                  <a:srgbClr val="ECEFF1"/>
                </a:solidFill>
              </a:rPr>
              <a:t>(looper) {</a:t>
            </a:r>
            <a:endParaRPr>
              <a:solidFill>
                <a:srgbClr val="ECEFF1"/>
              </a:solidFill>
            </a:endParaRPr>
          </a:p>
          <a:p>
            <a:pPr defTabSz="457200">
              <a:defRPr sz="1600">
                <a:solidFill>
                  <a:srgbClr val="ECEFF1"/>
                </a:solidFill>
              </a:defRPr>
            </a:pPr>
          </a:p>
          <a:p>
            <a:pPr defTabSz="457200">
              <a:defRPr sz="1600">
                <a:solidFill>
                  <a:srgbClr val="ECEFF1"/>
                </a:solidFill>
              </a:defRPr>
            </a:pPr>
            <a:r>
              <a:t>        </a:t>
            </a:r>
            <a:r>
              <a:rPr>
                <a:solidFill>
                  <a:srgbClr val="78D9EC"/>
                </a:solidFill>
              </a:rPr>
              <a:t>override</a:t>
            </a:r>
            <a:r>
              <a:t> </a:t>
            </a:r>
            <a:r>
              <a:rPr>
                <a:solidFill>
                  <a:srgbClr val="78D9EC"/>
                </a:solidFill>
              </a:rPr>
              <a:t>fun</a:t>
            </a:r>
            <a:r>
              <a:t> handleMessage(msg: </a:t>
            </a:r>
            <a:r>
              <a:rPr>
                <a:solidFill>
                  <a:srgbClr val="D7AEFB"/>
                </a:solidFill>
              </a:rPr>
              <a:t>Message</a:t>
            </a:r>
            <a:r>
              <a:t>) {</a:t>
            </a:r>
          </a:p>
          <a:p>
            <a:pPr defTabSz="457200">
              <a:defRPr sz="1600">
                <a:solidFill>
                  <a:srgbClr val="FF8BCB"/>
                </a:solidFill>
              </a:defRPr>
            </a:pPr>
            <a:r>
              <a:rPr>
                <a:solidFill>
                  <a:srgbClr val="ECEFF1"/>
                </a:solidFill>
              </a:rPr>
              <a:t>       </a:t>
            </a:r>
            <a:r>
              <a:t> }</a:t>
            </a:r>
          </a:p>
          <a:p>
            <a:pPr defTabSz="457200">
              <a:defRPr sz="1600">
                <a:solidFill>
                  <a:srgbClr val="ECEFF1"/>
                </a:solidFill>
              </a:defRPr>
            </a:pPr>
            <a:r>
              <a:t>    }</a:t>
            </a:r>
          </a:p>
          <a:p>
            <a:pPr defTabSz="457200">
              <a:defRPr sz="1600">
                <a:solidFill>
                  <a:srgbClr val="ECEFF1"/>
                </a:solidFill>
              </a:defRPr>
            </a:pPr>
          </a:p>
          <a:p>
            <a:pPr defTabSz="457200">
              <a:defRPr sz="1600">
                <a:solidFill>
                  <a:srgbClr val="ECEFF1"/>
                </a:solidFill>
              </a:defRPr>
            </a:pPr>
            <a:r>
              <a:t>    </a:t>
            </a:r>
            <a:r>
              <a:rPr>
                <a:solidFill>
                  <a:srgbClr val="78D9EC"/>
                </a:solidFill>
              </a:rPr>
              <a:t>override</a:t>
            </a:r>
            <a:r>
              <a:t> </a:t>
            </a:r>
            <a:r>
              <a:rPr>
                <a:solidFill>
                  <a:srgbClr val="78D9EC"/>
                </a:solidFill>
              </a:rPr>
              <a:t>fun</a:t>
            </a:r>
            <a:r>
              <a:t> onCreate() {</a:t>
            </a:r>
          </a:p>
          <a:p>
            <a:pPr defTabSz="457200">
              <a:defRPr sz="1600">
                <a:solidFill>
                  <a:srgbClr val="9CCC65"/>
                </a:solidFill>
              </a:defRPr>
            </a:pPr>
            <a:r>
              <a:rPr>
                <a:solidFill>
                  <a:srgbClr val="ECEFF1"/>
                </a:solidFill>
              </a:rPr>
              <a:t>        </a:t>
            </a:r>
            <a:r>
              <a:rPr>
                <a:solidFill>
                  <a:srgbClr val="D7AEFB"/>
                </a:solidFill>
              </a:rPr>
              <a:t>HandlerThread</a:t>
            </a:r>
            <a:r>
              <a:rPr>
                <a:solidFill>
                  <a:srgbClr val="ECEFF1"/>
                </a:solidFill>
              </a:rPr>
              <a:t>(</a:t>
            </a:r>
            <a:r>
              <a:t>"ServiceStartArguments"</a:t>
            </a:r>
            <a:r>
              <a:rPr>
                <a:solidFill>
                  <a:srgbClr val="ECEFF1"/>
                </a:solidFill>
              </a:rPr>
              <a:t>, </a:t>
            </a:r>
            <a:r>
              <a:rPr>
                <a:solidFill>
                  <a:srgbClr val="D7AEFB"/>
                </a:solidFill>
              </a:rPr>
              <a:t>Process</a:t>
            </a:r>
            <a:r>
              <a:rPr>
                <a:solidFill>
                  <a:srgbClr val="ECEFF1"/>
                </a:solidFill>
              </a:rPr>
              <a:t>.THREAD</a:t>
            </a:r>
            <a:r>
              <a:rPr>
                <a:solidFill>
                  <a:srgbClr val="FBC02D"/>
                </a:solidFill>
              </a:rPr>
              <a:t>_</a:t>
            </a:r>
            <a:r>
              <a:rPr>
                <a:solidFill>
                  <a:srgbClr val="ECEFF1"/>
                </a:solidFill>
              </a:rPr>
              <a:t>PRIORITY</a:t>
            </a:r>
            <a:r>
              <a:rPr>
                <a:solidFill>
                  <a:srgbClr val="FBC02D"/>
                </a:solidFill>
              </a:rPr>
              <a:t>_</a:t>
            </a:r>
            <a:r>
              <a:rPr>
                <a:solidFill>
                  <a:srgbClr val="ECEFF1"/>
                </a:solidFill>
              </a:rPr>
              <a:t>BACKGROUND).start() }</a:t>
            </a:r>
          </a:p>
          <a:p>
            <a:pPr defTabSz="457200">
              <a:defRPr sz="1600">
                <a:solidFill>
                  <a:srgbClr val="ECEFF1"/>
                </a:solidFill>
              </a:defRPr>
            </a:pPr>
          </a:p>
          <a:p>
            <a:pPr defTabSz="457200">
              <a:defRPr sz="1600">
                <a:solidFill>
                  <a:srgbClr val="ECEFF1"/>
                </a:solidFill>
              </a:defRPr>
            </a:pPr>
            <a:r>
              <a:t>    </a:t>
            </a:r>
            <a:r>
              <a:rPr>
                <a:solidFill>
                  <a:srgbClr val="78D9EC"/>
                </a:solidFill>
              </a:rPr>
              <a:t>override</a:t>
            </a:r>
            <a:r>
              <a:t> </a:t>
            </a:r>
            <a:r>
              <a:rPr>
                <a:solidFill>
                  <a:srgbClr val="78D9EC"/>
                </a:solidFill>
              </a:rPr>
              <a:t>fun</a:t>
            </a:r>
            <a:r>
              <a:t> onStartCommand(intent: </a:t>
            </a:r>
            <a:r>
              <a:rPr>
                <a:solidFill>
                  <a:srgbClr val="D7AEFB"/>
                </a:solidFill>
              </a:rPr>
              <a:t>Intent</a:t>
            </a:r>
            <a:r>
              <a:t>, flags: </a:t>
            </a:r>
            <a:r>
              <a:rPr>
                <a:solidFill>
                  <a:srgbClr val="D7AEFB"/>
                </a:solidFill>
              </a:rPr>
              <a:t>Int</a:t>
            </a:r>
            <a:r>
              <a:t>, startId: </a:t>
            </a:r>
            <a:r>
              <a:rPr>
                <a:solidFill>
                  <a:srgbClr val="D7AEFB"/>
                </a:solidFill>
              </a:rPr>
              <a:t>Int</a:t>
            </a:r>
            <a:r>
              <a:t>): </a:t>
            </a:r>
            <a:r>
              <a:rPr>
                <a:solidFill>
                  <a:srgbClr val="D7AEFB"/>
                </a:solidFill>
              </a:rPr>
              <a:t>Int</a:t>
            </a:r>
            <a:r>
              <a:t> {</a:t>
            </a:r>
          </a:p>
          <a:p>
            <a:pPr defTabSz="457200">
              <a:defRPr sz="1600">
                <a:solidFill>
                  <a:srgbClr val="9CCC65"/>
                </a:solidFill>
              </a:defRPr>
            </a:pPr>
            <a:r>
              <a:rPr>
                <a:solidFill>
                  <a:srgbClr val="ECEFF1"/>
                </a:solidFill>
              </a:rPr>
              <a:t> </a:t>
            </a:r>
            <a:r>
              <a:t> serviceHandler?.obtainMessage()?.also { msg -&gt;</a:t>
            </a:r>
          </a:p>
          <a:p>
            <a:pPr defTabSz="457200">
              <a:defRPr sz="1600">
                <a:solidFill>
                  <a:srgbClr val="ECEFF1"/>
                </a:solidFill>
              </a:defRPr>
            </a:pPr>
            <a:r>
              <a:t>            msg.arg</a:t>
            </a:r>
            <a:r>
              <a:rPr>
                <a:solidFill>
                  <a:srgbClr val="FBC02D"/>
                </a:solidFill>
              </a:rPr>
              <a:t>1</a:t>
            </a:r>
            <a:r>
              <a:t> = startId</a:t>
            </a:r>
          </a:p>
          <a:p>
            <a:pPr defTabSz="457200">
              <a:defRPr sz="1600">
                <a:solidFill>
                  <a:srgbClr val="ECEFF1"/>
                </a:solidFill>
              </a:defRPr>
            </a:pPr>
            <a:r>
              <a:t>            serviceHandler?.sendMessage(msg)</a:t>
            </a:r>
          </a:p>
          <a:p>
            <a:pPr defTabSz="457200">
              <a:defRPr sz="1600">
                <a:solidFill>
                  <a:srgbClr val="ECEFF1"/>
                </a:solidFill>
              </a:defRPr>
            </a:pPr>
            <a:r>
              <a:t>        }</a:t>
            </a:r>
          </a:p>
          <a:p>
            <a:pPr defTabSz="457200">
              <a:defRPr sz="1600">
                <a:solidFill>
                  <a:srgbClr val="FF8BCB"/>
                </a:solidFill>
              </a:defRPr>
            </a:pPr>
            <a:r>
              <a:rPr>
                <a:solidFill>
                  <a:srgbClr val="ECEFF1"/>
                </a:solidFill>
              </a:rPr>
              <a:t>          </a:t>
            </a:r>
          </a:p>
        </p:txBody>
      </p:sp>
      <p:sp>
        <p:nvSpPr>
          <p:cNvPr id="646" name="По-умолчанию работает в главном потоке…"/>
          <p:cNvSpPr txBox="1"/>
          <p:nvPr/>
        </p:nvSpPr>
        <p:spPr>
          <a:xfrm>
            <a:off x="428839" y="1755969"/>
            <a:ext cx="5753317" cy="1093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spAutoFit/>
          </a:bodyPr>
          <a:lstStyle/>
          <a:p>
            <a:pPr lvl="1" marL="255587" indent="-255587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t>По-умолчанию работает в </a:t>
            </a:r>
            <a:r>
              <a:rPr b="1"/>
              <a:t>главном</a:t>
            </a:r>
            <a:r>
              <a:t> потоке</a:t>
            </a:r>
          </a:p>
          <a:p>
            <a:pPr lvl="1" marL="255587" indent="-255587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t>Повышает приоритет процесса</a:t>
            </a:r>
          </a:p>
          <a:p>
            <a:pPr lvl="1" marL="255587" indent="-255587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t>Может быть Background/Foreground/Bounded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ervice lifecyc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Service lifecycle</a:t>
            </a:r>
          </a:p>
        </p:txBody>
      </p:sp>
      <p:sp>
        <p:nvSpPr>
          <p:cNvPr id="649" name="onCreate -&gt; onStartCommand -&gt; onDestroy"/>
          <p:cNvSpPr txBox="1"/>
          <p:nvPr>
            <p:ph type="body" sz="half" idx="1"/>
          </p:nvPr>
        </p:nvSpPr>
        <p:spPr>
          <a:xfrm>
            <a:off x="938214" y="2920299"/>
            <a:ext cx="4649786" cy="4182177"/>
          </a:xfrm>
          <a:prstGeom prst="rect">
            <a:avLst/>
          </a:prstGeom>
        </p:spPr>
        <p:txBody>
          <a:bodyPr/>
          <a:lstStyle/>
          <a:p>
            <a:pPr/>
            <a:r>
              <a:t>onCreate -&gt; onStartCommand -&gt; onDestroy</a:t>
            </a:r>
          </a:p>
        </p:txBody>
      </p:sp>
      <p:pic>
        <p:nvPicPr>
          <p:cNvPr id="6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73226" y="0"/>
            <a:ext cx="5297148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Рисунок 4" descr="Рисунок 4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2523" r="0" b="2524"/>
          <a:stretch>
            <a:fillRect/>
          </a:stretch>
        </p:blipFill>
        <p:spPr>
          <a:xfrm>
            <a:off x="7767579" y="1009594"/>
            <a:ext cx="2389453" cy="5033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43" y="0"/>
                </a:moveTo>
                <a:cubicBezTo>
                  <a:pt x="781" y="0"/>
                  <a:pt x="0" y="371"/>
                  <a:pt x="0" y="828"/>
                </a:cubicBezTo>
                <a:lnTo>
                  <a:pt x="0" y="20772"/>
                </a:lnTo>
                <a:cubicBezTo>
                  <a:pt x="0" y="21229"/>
                  <a:pt x="781" y="21600"/>
                  <a:pt x="1743" y="21600"/>
                </a:cubicBezTo>
                <a:lnTo>
                  <a:pt x="19857" y="21600"/>
                </a:lnTo>
                <a:cubicBezTo>
                  <a:pt x="20819" y="21600"/>
                  <a:pt x="21600" y="21229"/>
                  <a:pt x="21600" y="20772"/>
                </a:cubicBezTo>
                <a:lnTo>
                  <a:pt x="21600" y="828"/>
                </a:lnTo>
                <a:cubicBezTo>
                  <a:pt x="21600" y="371"/>
                  <a:pt x="20819" y="0"/>
                  <a:pt x="19857" y="0"/>
                </a:cubicBezTo>
                <a:lnTo>
                  <a:pt x="1743" y="0"/>
                </a:lnTo>
                <a:close/>
              </a:path>
            </a:pathLst>
          </a:custGeom>
        </p:spPr>
      </p:pic>
      <p:sp>
        <p:nvSpPr>
          <p:cNvPr id="653" name="Сервис с повышенным приоритетом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Сервис с повышенным приоритетом. </a:t>
            </a:r>
          </a:p>
          <a:p>
            <a:pPr/>
            <a:r>
              <a:t>Система завершит такой сервис в последний момент. </a:t>
            </a:r>
          </a:p>
          <a:p>
            <a:pPr/>
            <a:r>
              <a:t>Нужно обязательно показывать нотификацию для юзера.</a:t>
            </a:r>
          </a:p>
          <a:p>
            <a:pPr/>
            <a:r>
              <a:t>Начиная с Android 8.0 есть 5 секунд, чтобы вызвать внутри </a:t>
            </a: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3" invalidUrl="" action="" tgtFrame="" tooltip="" history="1" highlightClick="0" endSnd="0"/>
              </a:rPr>
              <a:t>startForeground()</a:t>
            </a:r>
            <a:r>
              <a:t>. Иначе ANR :(</a:t>
            </a:r>
          </a:p>
          <a:p>
            <a:pPr/>
            <a:r>
              <a:t>Начиная с Android 12 нельзя стартовать из Background</a:t>
            </a:r>
          </a:p>
        </p:txBody>
      </p:sp>
      <p:sp>
        <p:nvSpPr>
          <p:cNvPr id="654" name="Foreground servi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Foreground service</a:t>
            </a:r>
          </a:p>
        </p:txBody>
      </p:sp>
      <p:pic>
        <p:nvPicPr>
          <p:cNvPr id="65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825" y="4363263"/>
            <a:ext cx="6710044" cy="22810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WorkManag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WorkManager</a:t>
            </a:r>
          </a:p>
        </p:txBody>
      </p:sp>
      <p:pic>
        <p:nvPicPr>
          <p:cNvPr id="6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53000" y="1349275"/>
            <a:ext cx="7614050" cy="3474534"/>
          </a:xfrm>
          <a:prstGeom prst="rect">
            <a:avLst/>
          </a:prstGeom>
          <a:ln w="12700">
            <a:miter lim="400000"/>
          </a:ln>
        </p:spPr>
      </p:pic>
      <p:sp>
        <p:nvSpPr>
          <p:cNvPr id="659" name="Под капотом WorkManager - все стандартные механизмы Android фреймворка - Services, JobScheduler, FCM, AlarmManager.…"/>
          <p:cNvSpPr txBox="1"/>
          <p:nvPr>
            <p:ph type="body" sz="half" idx="1"/>
          </p:nvPr>
        </p:nvSpPr>
        <p:spPr>
          <a:xfrm>
            <a:off x="430214" y="1946175"/>
            <a:ext cx="4649786" cy="4182177"/>
          </a:xfrm>
          <a:prstGeom prst="rect">
            <a:avLst/>
          </a:prstGeom>
        </p:spPr>
        <p:txBody>
          <a:bodyPr/>
          <a:lstStyle/>
          <a:p>
            <a:pPr/>
            <a:r>
              <a:t>Под капотом </a:t>
            </a: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3" invalidUrl="" action="" tgtFrame="" tooltip="" history="1" highlightClick="0" endSnd="0"/>
              </a:rPr>
              <a:t>WorkManager</a:t>
            </a:r>
            <a:r>
              <a:t> - все стандартные механизмы Android фреймворка - Services, JobScheduler, FCM, AlarmManager. </a:t>
            </a:r>
          </a:p>
          <a:p>
            <a:pPr/>
            <a:r>
              <a:t>По сути - фасад для выполнения фоновых задач. </a:t>
            </a:r>
          </a:p>
          <a:p>
            <a:pPr/>
            <a:r>
              <a:t>Позволяет запускать задачи с учетом контекста девайса - например наличия сети, заряда батареи и т.д.</a:t>
            </a:r>
          </a:p>
          <a:p>
            <a:pPr/>
            <a:r>
              <a:t>Можно интегрировать с RxJava или Coroutines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Рисунок 8" descr="Рисунок 8"/>
          <p:cNvPicPr>
            <a:picLocks noChangeAspect="1"/>
          </p:cNvPicPr>
          <p:nvPr/>
        </p:nvPicPr>
        <p:blipFill>
          <a:blip r:embed="rId2">
            <a:extLst/>
          </a:blip>
          <a:srcRect l="20472" t="26084" r="9290" b="26084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62" name="Заголовок 1"/>
          <p:cNvSpPr txBox="1"/>
          <p:nvPr>
            <p:ph type="title"/>
          </p:nvPr>
        </p:nvSpPr>
        <p:spPr>
          <a:xfrm>
            <a:off x="603172" y="1119966"/>
            <a:ext cx="5983609" cy="18281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Ограничения</a:t>
            </a:r>
          </a:p>
        </p:txBody>
      </p:sp>
      <p:sp>
        <p:nvSpPr>
          <p:cNvPr id="663" name="Овал 3"/>
          <p:cNvSpPr/>
          <p:nvPr/>
        </p:nvSpPr>
        <p:spPr>
          <a:xfrm>
            <a:off x="658812" y="5548707"/>
            <a:ext cx="189327" cy="189327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64" name="Овал 4"/>
          <p:cNvSpPr/>
          <p:nvPr/>
        </p:nvSpPr>
        <p:spPr>
          <a:xfrm>
            <a:off x="1182273" y="5548707"/>
            <a:ext cx="189327" cy="18932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65" name="Овал 5"/>
          <p:cNvSpPr/>
          <p:nvPr/>
        </p:nvSpPr>
        <p:spPr>
          <a:xfrm>
            <a:off x="1705735" y="5548707"/>
            <a:ext cx="189327" cy="18932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66" name="Овал 6"/>
          <p:cNvSpPr/>
          <p:nvPr/>
        </p:nvSpPr>
        <p:spPr>
          <a:xfrm>
            <a:off x="2229195" y="5548707"/>
            <a:ext cx="189327" cy="18932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67" name="Овал 7"/>
          <p:cNvSpPr/>
          <p:nvPr/>
        </p:nvSpPr>
        <p:spPr>
          <a:xfrm>
            <a:off x="2752656" y="5548707"/>
            <a:ext cx="189327" cy="18932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1150" y="469900"/>
            <a:ext cx="9029700" cy="5918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1150" y="419100"/>
            <a:ext cx="9029700" cy="6019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5263" y="0"/>
            <a:ext cx="9061474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Полилиния 8"/>
          <p:cNvSpPr/>
          <p:nvPr/>
        </p:nvSpPr>
        <p:spPr>
          <a:xfrm>
            <a:off x="-747699" y="-916222"/>
            <a:ext cx="13686392" cy="86906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6" h="21341" fill="norm" stroke="1" extrusionOk="0">
                <a:moveTo>
                  <a:pt x="3173" y="0"/>
                </a:moveTo>
                <a:lnTo>
                  <a:pt x="495" y="0"/>
                </a:lnTo>
                <a:cubicBezTo>
                  <a:pt x="251" y="0"/>
                  <a:pt x="128" y="0"/>
                  <a:pt x="56" y="123"/>
                </a:cubicBezTo>
                <a:cubicBezTo>
                  <a:pt x="-16" y="246"/>
                  <a:pt x="-5" y="435"/>
                  <a:pt x="17" y="809"/>
                </a:cubicBezTo>
                <a:cubicBezTo>
                  <a:pt x="677" y="12100"/>
                  <a:pt x="4625" y="21600"/>
                  <a:pt x="11920" y="21336"/>
                </a:cubicBezTo>
                <a:cubicBezTo>
                  <a:pt x="12135" y="21328"/>
                  <a:pt x="12243" y="21324"/>
                  <a:pt x="12312" y="21214"/>
                </a:cubicBezTo>
                <a:cubicBezTo>
                  <a:pt x="12381" y="21104"/>
                  <a:pt x="12381" y="20934"/>
                  <a:pt x="12381" y="20593"/>
                </a:cubicBezTo>
                <a:lnTo>
                  <a:pt x="12381" y="13727"/>
                </a:lnTo>
                <a:cubicBezTo>
                  <a:pt x="15730" y="14452"/>
                  <a:pt x="16999" y="17906"/>
                  <a:pt x="17777" y="20786"/>
                </a:cubicBezTo>
                <a:cubicBezTo>
                  <a:pt x="17848" y="21049"/>
                  <a:pt x="17883" y="21180"/>
                  <a:pt x="17944" y="21244"/>
                </a:cubicBezTo>
                <a:cubicBezTo>
                  <a:pt x="18005" y="21308"/>
                  <a:pt x="18089" y="21307"/>
                  <a:pt x="18256" y="21307"/>
                </a:cubicBezTo>
                <a:lnTo>
                  <a:pt x="21087" y="21307"/>
                </a:lnTo>
                <a:cubicBezTo>
                  <a:pt x="21320" y="21307"/>
                  <a:pt x="21436" y="21307"/>
                  <a:pt x="21509" y="21170"/>
                </a:cubicBezTo>
                <a:cubicBezTo>
                  <a:pt x="21581" y="21034"/>
                  <a:pt x="21584" y="20866"/>
                  <a:pt x="21524" y="20557"/>
                </a:cubicBezTo>
                <a:cubicBezTo>
                  <a:pt x="20791" y="16768"/>
                  <a:pt x="18890" y="12216"/>
                  <a:pt x="16162" y="10663"/>
                </a:cubicBezTo>
                <a:cubicBezTo>
                  <a:pt x="16162" y="10663"/>
                  <a:pt x="16162" y="10663"/>
                  <a:pt x="16163" y="10662"/>
                </a:cubicBezTo>
                <a:cubicBezTo>
                  <a:pt x="18174" y="9126"/>
                  <a:pt x="20415" y="5081"/>
                  <a:pt x="21068" y="790"/>
                </a:cubicBezTo>
                <a:cubicBezTo>
                  <a:pt x="21120" y="452"/>
                  <a:pt x="21137" y="280"/>
                  <a:pt x="21064" y="140"/>
                </a:cubicBezTo>
                <a:cubicBezTo>
                  <a:pt x="20991" y="0"/>
                  <a:pt x="20870" y="0"/>
                  <a:pt x="20627" y="0"/>
                </a:cubicBezTo>
                <a:lnTo>
                  <a:pt x="17895" y="0"/>
                </a:lnTo>
                <a:cubicBezTo>
                  <a:pt x="17709" y="0"/>
                  <a:pt x="17616" y="0"/>
                  <a:pt x="17551" y="76"/>
                </a:cubicBezTo>
                <a:cubicBezTo>
                  <a:pt x="17486" y="152"/>
                  <a:pt x="17459" y="301"/>
                  <a:pt x="17404" y="598"/>
                </a:cubicBezTo>
                <a:cubicBezTo>
                  <a:pt x="16784" y="4027"/>
                  <a:pt x="14838" y="7769"/>
                  <a:pt x="12381" y="8451"/>
                </a:cubicBezTo>
                <a:lnTo>
                  <a:pt x="12381" y="756"/>
                </a:lnTo>
                <a:cubicBezTo>
                  <a:pt x="12381" y="400"/>
                  <a:pt x="12381" y="221"/>
                  <a:pt x="12310" y="111"/>
                </a:cubicBezTo>
                <a:cubicBezTo>
                  <a:pt x="12239" y="0"/>
                  <a:pt x="12124" y="0"/>
                  <a:pt x="11895" y="0"/>
                </a:cubicBezTo>
                <a:lnTo>
                  <a:pt x="9231" y="0"/>
                </a:lnTo>
                <a:cubicBezTo>
                  <a:pt x="9002" y="0"/>
                  <a:pt x="8888" y="0"/>
                  <a:pt x="8817" y="111"/>
                </a:cubicBezTo>
                <a:cubicBezTo>
                  <a:pt x="8746" y="222"/>
                  <a:pt x="8746" y="400"/>
                  <a:pt x="8746" y="756"/>
                </a:cubicBezTo>
                <a:lnTo>
                  <a:pt x="8746" y="14641"/>
                </a:lnTo>
                <a:cubicBezTo>
                  <a:pt x="6205" y="13859"/>
                  <a:pt x="4009" y="8054"/>
                  <a:pt x="3664" y="719"/>
                </a:cubicBezTo>
                <a:cubicBezTo>
                  <a:pt x="3647" y="375"/>
                  <a:pt x="3639" y="202"/>
                  <a:pt x="3569" y="101"/>
                </a:cubicBezTo>
                <a:cubicBezTo>
                  <a:pt x="3499" y="0"/>
                  <a:pt x="3390" y="0"/>
                  <a:pt x="3173" y="0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81" name="Заголовок 1"/>
          <p:cNvSpPr txBox="1"/>
          <p:nvPr>
            <p:ph type="title"/>
          </p:nvPr>
        </p:nvSpPr>
        <p:spPr>
          <a:xfrm>
            <a:off x="1999417" y="2057855"/>
            <a:ext cx="8193166" cy="1828194"/>
          </a:xfrm>
          <a:prstGeom prst="rect">
            <a:avLst/>
          </a:prstGeom>
        </p:spPr>
        <p:txBody>
          <a:bodyPr anchor="b"/>
          <a:lstStyle>
            <a:lvl1pPr defTabSz="749808">
              <a:defRPr sz="5412"/>
            </a:lvl1pPr>
          </a:lstStyle>
          <a:p>
            <a:pPr/>
            <a:r>
              <a:t>Не забываем отмечаться на занятии :)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Doze mode - режим, в который переходят все приложения, если устройство не подключено к зарядке и неподвижно в течение длительного промежутка времени;…"/>
          <p:cNvSpPr txBox="1"/>
          <p:nvPr>
            <p:ph type="body" idx="1"/>
          </p:nvPr>
        </p:nvSpPr>
        <p:spPr>
          <a:xfrm>
            <a:off x="671512" y="1773238"/>
            <a:ext cx="7901733" cy="4464049"/>
          </a:xfrm>
          <a:prstGeom prst="rect">
            <a:avLst/>
          </a:prstGeom>
        </p:spPr>
        <p:txBody>
          <a:bodyPr/>
          <a:lstStyle/>
          <a:p>
            <a:pPr/>
            <a:r>
              <a:rPr b="1" sz="2000"/>
              <a:t>Doze mode</a:t>
            </a:r>
            <a:r>
              <a:t> - </a:t>
            </a:r>
            <a:r>
              <a:rPr sz="2000"/>
              <a:t>режим, в который переходят все приложения, если устройство не подключено к зарядке и неподвижно в течение длительного промежутка времени;</a:t>
            </a:r>
            <a:br/>
          </a:p>
          <a:p>
            <a:pPr>
              <a:defRPr sz="2000"/>
            </a:pPr>
            <a:r>
              <a:rPr b="1"/>
              <a:t>App Standby</a:t>
            </a:r>
            <a:r>
              <a:t> - режим, в который переходят отдельно взятые приложения, которыми давно не пользовался пользователь.</a:t>
            </a:r>
          </a:p>
        </p:txBody>
      </p:sp>
      <p:sp>
        <p:nvSpPr>
          <p:cNvPr id="676" name="Doze Mode &amp; App Standby (Android 6.0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Doze Mode &amp; App Standby (Android 6.0)</a:t>
            </a:r>
          </a:p>
        </p:txBody>
      </p:sp>
      <p:pic>
        <p:nvPicPr>
          <p:cNvPr id="677" name="LA4y9isNXvbrmuy7nXd0mabmQXKzebijp_MJCFgJbGflU-GhL2lyUPrC8RWxIz8qv7EgW5qlg7nYY6tleWhj6WyG4UuRx8Rn1HmMytONI0mN6kd_XItofXSbB80zYjuACUKLWVkDK_g.png" descr="LA4y9isNXvbrmuy7nXd0mabmQXKzebijp_MJCFgJbGflU-GhL2lyUPrC8RWxIz8qv7EgW5qlg7nYY6tleWhj6WyG4UuRx8Rn1HmMytONI0mN6kd_XItofXSbB80zYjuACUKLWVkDK_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09100" y="2078983"/>
            <a:ext cx="2103569" cy="25569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Ограничения, накладываемые на приложения, при переходе устройства в Doze mode:…"/>
          <p:cNvSpPr txBox="1"/>
          <p:nvPr>
            <p:ph type="body" idx="1"/>
          </p:nvPr>
        </p:nvSpPr>
        <p:spPr>
          <a:xfrm>
            <a:off x="671512" y="1773238"/>
            <a:ext cx="7901733" cy="4464049"/>
          </a:xfrm>
          <a:prstGeom prst="rect">
            <a:avLst/>
          </a:prstGeom>
        </p:spPr>
        <p:txBody>
          <a:bodyPr/>
          <a:lstStyle/>
          <a:p>
            <a:pPr defTabSz="274320">
              <a:lnSpc>
                <a:spcPts val="4200"/>
              </a:lnSpc>
              <a:spcBef>
                <a:spcPts val="0"/>
              </a:spcBef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Ограничения, накладываемые на приложения, при переходе устройства в </a:t>
            </a:r>
            <a:r>
              <a:rPr b="1"/>
              <a:t>Doze mode</a:t>
            </a:r>
            <a:r>
              <a:t>: </a:t>
            </a:r>
            <a:endParaRPr sz="720">
              <a:latin typeface="Times Roman"/>
              <a:ea typeface="Times Roman"/>
              <a:cs typeface="Times Roman"/>
              <a:sym typeface="Times Roman"/>
            </a:endParaRPr>
          </a:p>
          <a:p>
            <a:pPr marL="274320" indent="-190500" defTabSz="274320">
              <a:lnSpc>
                <a:spcPts val="42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Приостановлена работа с сетью (возможно только получение </a:t>
            </a:r>
            <a:r>
              <a:rPr i="1"/>
              <a:t>FCM</a:t>
            </a:r>
            <a:r>
              <a:t>-уведомлений с </a:t>
            </a:r>
            <a:r>
              <a:rPr i="1"/>
              <a:t>high-priority</a:t>
            </a:r>
            <a:r>
              <a:t>);</a:t>
            </a:r>
            <a:br/>
          </a:p>
          <a:p>
            <a:pPr marL="274320" indent="-190500" defTabSz="274320">
              <a:lnSpc>
                <a:spcPts val="42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Система игнорирует </a:t>
            </a:r>
            <a:r>
              <a:rPr i="1"/>
              <a:t>wake lock</a:t>
            </a:r>
            <a:r>
              <a:t>;</a:t>
            </a:r>
            <a:br/>
          </a:p>
          <a:p>
            <a:pPr marL="274320" indent="-190500" defTabSz="274320">
              <a:lnSpc>
                <a:spcPts val="45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Все события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AlarmManager</a:t>
            </a:r>
            <a:r>
              <a:t>, кроме установленных с помощью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setAndAllowWhileIdle()</a:t>
            </a:r>
            <a:r>
              <a:t>,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setExactAndAllowWhileIdle()</a:t>
            </a:r>
            <a:r>
              <a:t>,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setAlarmClock()</a:t>
            </a:r>
            <a:r>
              <a:t> откладываются;</a:t>
            </a:r>
            <a:br/>
          </a:p>
          <a:p>
            <a:pPr marL="274320" indent="-190500" defTabSz="274320">
              <a:lnSpc>
                <a:spcPts val="42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Система не производит поиск доступных Wi-Fi сетей;</a:t>
            </a:r>
            <a:br/>
          </a:p>
          <a:p>
            <a:pPr marL="274320" indent="-190500" defTabSz="274320">
              <a:lnSpc>
                <a:spcPts val="42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Приостанавливается работа всех </a:t>
            </a:r>
            <a:r>
              <a:rPr i="1"/>
              <a:t>Sync Adapters.</a:t>
            </a:r>
            <a:br/>
          </a:p>
        </p:txBody>
      </p:sp>
      <p:sp>
        <p:nvSpPr>
          <p:cNvPr id="680" name="Doze Mo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Doze Mode</a:t>
            </a:r>
          </a:p>
        </p:txBody>
      </p:sp>
      <p:pic>
        <p:nvPicPr>
          <p:cNvPr id="681" name="LA4y9isNXvbrmuy7nXd0mabmQXKzebijp_MJCFgJbGflU-GhL2lyUPrC8RWxIz8qv7EgW5qlg7nYY6tleWhj6WyG4UuRx8Rn1HmMytONI0mN6kd_XItofXSbB80zYjuACUKLWVkDK_g.png" descr="LA4y9isNXvbrmuy7nXd0mabmQXKzebijp_MJCFgJbGflU-GhL2lyUPrC8RWxIz8qv7EgW5qlg7nYY6tleWhj6WyG4UuRx8Rn1HmMytONI0mN6kd_XItofXSbB80zYjuACUKLWVkDK_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09100" y="2078983"/>
            <a:ext cx="2103570" cy="25569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Работа приложений при Doze Mo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Работа приложений при Doze Mode</a:t>
            </a:r>
          </a:p>
        </p:txBody>
      </p:sp>
      <p:pic>
        <p:nvPicPr>
          <p:cNvPr id="684" name="HGx7K12KAElx1eBqNEq-BSSeido2FsxfF4Qy40VsF5VSgJ-myJvjM4oiOQWGvsVTMGQD2A5kZWehKBmbmVbbKpNl_Of5VeGFUpmcePLDSmgKOGgvTeT-UNG_ogZSUDNXh0HwSKi8Arc.png" descr="HGx7K12KAElx1eBqNEq-BSSeido2FsxfF4Qy40VsF5VSgJ-myJvjM4oiOQWGvsVTMGQD2A5kZWehKBmbmVbbKpNl_Of5VeGFUpmcePLDSmgKOGgvTeT-UNG_ogZSUDNXh0HwSKi8Arc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9839" y="2185147"/>
            <a:ext cx="9012659" cy="36275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В режим App Standby попадают приложения, которые пользователь давно не запускал. Приложение НЕ переходит в App Standby если: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defTabSz="265175">
              <a:lnSpc>
                <a:spcPts val="4700"/>
              </a:lnSpc>
              <a:spcBef>
                <a:spcPts val="0"/>
              </a:spcBef>
              <a:defRPr sz="1856">
                <a:latin typeface="Arial"/>
                <a:ea typeface="Arial"/>
                <a:cs typeface="Arial"/>
                <a:sym typeface="Arial"/>
              </a:defRPr>
            </a:pPr>
            <a:r>
              <a:t>В режим </a:t>
            </a:r>
            <a:r>
              <a:rPr b="1"/>
              <a:t>App Standby</a:t>
            </a:r>
            <a:r>
              <a:t> попадают приложения, которые пользователь давно не запускал. Приложение </a:t>
            </a:r>
            <a:r>
              <a:rPr b="1"/>
              <a:t>НЕ</a:t>
            </a:r>
            <a:r>
              <a:t> переходит в </a:t>
            </a:r>
            <a:r>
              <a:rPr b="1"/>
              <a:t>App Standby</a:t>
            </a:r>
            <a:r>
              <a:t> если:</a:t>
            </a:r>
            <a:endParaRPr sz="696">
              <a:latin typeface="Times Roman"/>
              <a:ea typeface="Times Roman"/>
              <a:cs typeface="Times Roman"/>
              <a:sym typeface="Times Roman"/>
            </a:endParaRPr>
          </a:p>
          <a:p>
            <a:pPr marL="265175" indent="-184150" defTabSz="265175">
              <a:lnSpc>
                <a:spcPts val="47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  <a:defRPr sz="1856">
                <a:latin typeface="Arial"/>
                <a:ea typeface="Arial"/>
                <a:cs typeface="Arial"/>
                <a:sym typeface="Arial"/>
              </a:defRPr>
            </a:pPr>
            <a:r>
              <a:t>Пользователя явно запустил приложение;</a:t>
            </a:r>
            <a:br>
              <a:rPr sz="1082"/>
            </a:br>
            <a:endParaRPr sz="1082"/>
          </a:p>
          <a:p>
            <a:pPr marL="265175" indent="-184150" defTabSz="265175">
              <a:lnSpc>
                <a:spcPts val="47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  <a:defRPr sz="1856">
                <a:latin typeface="Arial"/>
                <a:ea typeface="Arial"/>
                <a:cs typeface="Arial"/>
                <a:sym typeface="Arial"/>
              </a:defRPr>
            </a:pPr>
            <a:r>
              <a:t>Приложение имеет процесс, работающий в данный момент на переднем плане;</a:t>
            </a:r>
            <a:br>
              <a:rPr sz="1082"/>
            </a:br>
            <a:endParaRPr sz="1082"/>
          </a:p>
          <a:p>
            <a:pPr marL="265175" indent="-184150" defTabSz="265175">
              <a:lnSpc>
                <a:spcPts val="47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  <a:defRPr sz="1856">
                <a:latin typeface="Arial"/>
                <a:ea typeface="Arial"/>
                <a:cs typeface="Arial"/>
                <a:sym typeface="Arial"/>
              </a:defRPr>
            </a:pPr>
            <a:r>
              <a:t>Приложение создало уведомление, которое висит в списке уведомлений или на заблокированном экране.</a:t>
            </a:r>
            <a:br>
              <a:rPr sz="1082"/>
            </a:br>
            <a:endParaRPr sz="1082"/>
          </a:p>
        </p:txBody>
      </p:sp>
      <p:sp>
        <p:nvSpPr>
          <p:cNvPr id="687" name="AppStandby Mo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AppStandby Mode</a:t>
            </a:r>
          </a:p>
        </p:txBody>
      </p:sp>
      <p:pic>
        <p:nvPicPr>
          <p:cNvPr id="6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54041" y="648727"/>
            <a:ext cx="4396734" cy="59284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Ограничения по бакетам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Ограничения по бакетам</a:t>
            </a:r>
          </a:p>
        </p:txBody>
      </p:sp>
      <p:pic>
        <p:nvPicPr>
          <p:cNvPr id="6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0944" y="1687348"/>
            <a:ext cx="7200533" cy="4726152"/>
          </a:xfrm>
          <a:prstGeom prst="rect">
            <a:avLst/>
          </a:prstGeom>
          <a:ln w="12700">
            <a:miter lim="400000"/>
          </a:ln>
        </p:spPr>
      </p:pic>
      <p:sp>
        <p:nvSpPr>
          <p:cNvPr id="692" name="TextBox 5"/>
          <p:cNvSpPr txBox="1"/>
          <p:nvPr/>
        </p:nvSpPr>
        <p:spPr>
          <a:xfrm>
            <a:off x="8365821" y="1750014"/>
            <a:ext cx="3103868" cy="4791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spAutoFit/>
          </a:bodyPr>
          <a:lstStyle/>
          <a:p>
            <a:pPr>
              <a:lnSpc>
                <a:spcPct val="110000"/>
              </a:lnSpc>
              <a:spcBef>
                <a:spcPts val="900"/>
              </a:spcBef>
              <a:defRPr sz="1900"/>
            </a:pPr>
            <a:r>
              <a:rPr b="1"/>
              <a:t>Active</a:t>
            </a:r>
            <a:r>
              <a:t> - используется в данный момент</a:t>
            </a:r>
          </a:p>
          <a:p>
            <a:pPr>
              <a:lnSpc>
                <a:spcPct val="110000"/>
              </a:lnSpc>
              <a:spcBef>
                <a:spcPts val="900"/>
              </a:spcBef>
              <a:defRPr sz="1900"/>
            </a:pPr>
            <a:r>
              <a:rPr b="1"/>
              <a:t>Working set </a:t>
            </a:r>
            <a:r>
              <a:t>- используется регулярно</a:t>
            </a:r>
          </a:p>
          <a:p>
            <a:pPr>
              <a:lnSpc>
                <a:spcPct val="110000"/>
              </a:lnSpc>
              <a:spcBef>
                <a:spcPts val="900"/>
              </a:spcBef>
              <a:defRPr sz="1900"/>
            </a:pPr>
            <a:r>
              <a:rPr b="1"/>
              <a:t>Frequent</a:t>
            </a:r>
            <a:r>
              <a:t> - используется, но не каждый день</a:t>
            </a:r>
          </a:p>
          <a:p>
            <a:pPr>
              <a:lnSpc>
                <a:spcPct val="110000"/>
              </a:lnSpc>
              <a:spcBef>
                <a:spcPts val="900"/>
              </a:spcBef>
              <a:defRPr sz="1900"/>
            </a:pPr>
            <a:r>
              <a:rPr b="1"/>
              <a:t>Rare</a:t>
            </a:r>
            <a:r>
              <a:t> - редкое использование</a:t>
            </a:r>
          </a:p>
          <a:p>
            <a:pPr>
              <a:lnSpc>
                <a:spcPct val="110000"/>
              </a:lnSpc>
              <a:spcBef>
                <a:spcPts val="900"/>
              </a:spcBef>
              <a:defRPr sz="1900"/>
            </a:pP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3" invalidUrl="" action="" tgtFrame="" tooltip="" history="1" highlightClick="0" endSnd="0"/>
              </a:rPr>
              <a:t>https://developer.android.com/topic/performance/appstandby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Рисунок 8" descr="Рисунок 8"/>
          <p:cNvPicPr>
            <a:picLocks noChangeAspect="1"/>
          </p:cNvPicPr>
          <p:nvPr/>
        </p:nvPicPr>
        <p:blipFill>
          <a:blip r:embed="rId2">
            <a:extLst/>
          </a:blip>
          <a:srcRect l="20472" t="26084" r="9290" b="26084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95" name="Заголовок 1"/>
          <p:cNvSpPr txBox="1"/>
          <p:nvPr>
            <p:ph type="title"/>
          </p:nvPr>
        </p:nvSpPr>
        <p:spPr>
          <a:xfrm>
            <a:off x="603172" y="1119966"/>
            <a:ext cx="5983609" cy="18281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Уведомления</a:t>
            </a:r>
          </a:p>
        </p:txBody>
      </p:sp>
      <p:sp>
        <p:nvSpPr>
          <p:cNvPr id="696" name="Овал 3"/>
          <p:cNvSpPr/>
          <p:nvPr/>
        </p:nvSpPr>
        <p:spPr>
          <a:xfrm>
            <a:off x="658812" y="5548707"/>
            <a:ext cx="189327" cy="189327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97" name="Овал 4"/>
          <p:cNvSpPr/>
          <p:nvPr/>
        </p:nvSpPr>
        <p:spPr>
          <a:xfrm>
            <a:off x="1182273" y="5548707"/>
            <a:ext cx="189327" cy="18932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98" name="Овал 5"/>
          <p:cNvSpPr/>
          <p:nvPr/>
        </p:nvSpPr>
        <p:spPr>
          <a:xfrm>
            <a:off x="1705735" y="5548707"/>
            <a:ext cx="189327" cy="18932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99" name="Овал 6"/>
          <p:cNvSpPr/>
          <p:nvPr/>
        </p:nvSpPr>
        <p:spPr>
          <a:xfrm>
            <a:off x="2229195" y="5548707"/>
            <a:ext cx="189327" cy="18932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00" name="Овал 7"/>
          <p:cNvSpPr/>
          <p:nvPr/>
        </p:nvSpPr>
        <p:spPr>
          <a:xfrm>
            <a:off x="2752656" y="5548707"/>
            <a:ext cx="189327" cy="18932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701" name="_UNcTDyn-FdeEZsih7NoZuyfDIqt8xyFlL7iLCBXeXQX5XdhFm7O8377AMz02Rh5_owSnL3d7PRV_Z2gLmiQCNE8ry0wutfjEq7swzs8deeTWzrGaoGYDdUc6nT_F5ADiAopWoKKrGs.png" descr="_UNcTDyn-FdeEZsih7NoZuyfDIqt8xyFlL7iLCBXeXQX5XdhFm7O8377AMz02Rh5_owSnL3d7PRV_Z2gLmiQCNE8ry0wutfjEq7swzs8deeTWzrGaoGYDdUc6nT_F5ADiAopWoKKrG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82869" y="1316825"/>
            <a:ext cx="2802533" cy="47115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Типы уведомлений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Типы уведомлений</a:t>
            </a:r>
          </a:p>
        </p:txBody>
      </p:sp>
      <p:pic>
        <p:nvPicPr>
          <p:cNvPr id="704" name="UeL2IakLtP9t2cMelC-LLNnPHMacbOqDmgF3VPEa1jj4SFud5030Eibluc-gnFFBwJQfTVydFvBSNviXp46KbvVm8MoagaBAWtLNGrprXLs3S70HM6x-TdVoB4g2NmuBAQprPTbUCI0.png" descr="UeL2IakLtP9t2cMelC-LLNnPHMacbOqDmgF3VPEa1jj4SFud5030Eibluc-gnFFBwJQfTVydFvBSNviXp46KbvVm8MoagaBAWtLNGrprXLs3S70HM6x-TdVoB4g2NmuBAQprPTbUCI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8050" y="2262632"/>
            <a:ext cx="3695441" cy="977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705" name="KDP0ILjRGJmcgaWhZBCKTBxdZ0HZa6hxJEDJqpKHcribh5S9u6O4Sh7tQmhcSUq-PICpTLJlMFoTp3b9CxUjD8tUiUvGjEAL9IYs7XMwRYIF3rMFE8OYkxT6EtbLKoh5UO1IwXZhfQ8.png" descr="KDP0ILjRGJmcgaWhZBCKTBxdZ0HZa6hxJEDJqpKHcribh5S9u6O4Sh7tQmhcSUq-PICpTLJlMFoTp3b9CxUjD8tUiUvGjEAL9IYs7XMwRYIF3rMFE8OYkxT6EtbLKoh5UO1IwXZhfQ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6950" y="4083269"/>
            <a:ext cx="3014149" cy="977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706" name="fVAmNqxbHt686av1PFujXPrUzM6Ibtqsqi7FQhZrSioIZy2c_TVXsYIJFe1_sMbvQC00kY3qwC8RQSG9O8vud-JcbppiVIVRJlSC8i6CJoW5lv41eQvcXE3gUh_AlOgAzLXEqQ5xKTA.png" descr="fVAmNqxbHt686av1PFujXPrUzM6Ibtqsqi7FQhZrSioIZy2c_TVXsYIJFe1_sMbvQC00kY3qwC8RQSG9O8vud-JcbppiVIVRJlSC8i6CJoW5lv41eQvcXE3gUh_AlOgAzLXEqQ5xKT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38950" y="2166966"/>
            <a:ext cx="4513976" cy="1271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707" name="CbHLivkdxyYJOfwWFHpOWcjEG6Gyb4xXQkBjCmyUzrYDGkNLUPhIBDf6LkmVMBHLLU2uXP1XxaFw-5aM6D865K3AWKlTStjxxRiuZMgx0iUSHI1nsCvyA16CEeaYxIDqygj-8OFUjZg.png" descr="CbHLivkdxyYJOfwWFHpOWcjEG6Gyb4xXQkBjCmyUzrYDGkNLUPhIBDf6LkmVMBHLLU2uXP1XxaFw-5aM6D865K3AWKlTStjxxRiuZMgx0iUSHI1nsCvyA16CEeaYxIDqygj-8OFUjZg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46899" y="4001550"/>
            <a:ext cx="3525772" cy="2422790"/>
          </a:xfrm>
          <a:prstGeom prst="rect">
            <a:avLst/>
          </a:prstGeom>
          <a:ln w="12700">
            <a:miter lim="400000"/>
          </a:ln>
        </p:spPr>
      </p:pic>
      <p:sp>
        <p:nvSpPr>
          <p:cNvPr id="708" name="BigTextStyle"/>
          <p:cNvSpPr txBox="1"/>
          <p:nvPr/>
        </p:nvSpPr>
        <p:spPr>
          <a:xfrm>
            <a:off x="1094225" y="1805499"/>
            <a:ext cx="1342559" cy="351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000" tIns="36000" rIns="36000" bIns="36000">
            <a:spAutoFit/>
          </a:bodyPr>
          <a:lstStyle/>
          <a:p>
            <a:pPr/>
            <a:r>
              <a:t>BigTextStyle</a:t>
            </a:r>
          </a:p>
        </p:txBody>
      </p:sp>
      <p:sp>
        <p:nvSpPr>
          <p:cNvPr id="709" name="MediaStyle"/>
          <p:cNvSpPr txBox="1"/>
          <p:nvPr/>
        </p:nvSpPr>
        <p:spPr>
          <a:xfrm>
            <a:off x="954525" y="3544476"/>
            <a:ext cx="1215534" cy="35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000" tIns="36000" rIns="36000" bIns="36000">
            <a:spAutoFit/>
          </a:bodyPr>
          <a:lstStyle/>
          <a:p>
            <a:pPr/>
            <a:r>
              <a:t>MediaStyle</a:t>
            </a:r>
          </a:p>
        </p:txBody>
      </p:sp>
      <p:sp>
        <p:nvSpPr>
          <p:cNvPr id="710" name="BigPictureStyle"/>
          <p:cNvSpPr txBox="1"/>
          <p:nvPr/>
        </p:nvSpPr>
        <p:spPr>
          <a:xfrm>
            <a:off x="6898125" y="3544476"/>
            <a:ext cx="1634783" cy="35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000" tIns="36000" rIns="36000" bIns="36000">
            <a:spAutoFit/>
          </a:bodyPr>
          <a:lstStyle/>
          <a:p>
            <a:pPr/>
            <a:r>
              <a:t>BigPictureStyle</a:t>
            </a:r>
          </a:p>
        </p:txBody>
      </p:sp>
      <p:sp>
        <p:nvSpPr>
          <p:cNvPr id="711" name="InboxStyle"/>
          <p:cNvSpPr txBox="1"/>
          <p:nvPr/>
        </p:nvSpPr>
        <p:spPr>
          <a:xfrm>
            <a:off x="6834625" y="1805499"/>
            <a:ext cx="1152134" cy="351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000" tIns="36000" rIns="36000" bIns="36000">
            <a:spAutoFit/>
          </a:bodyPr>
          <a:lstStyle/>
          <a:p>
            <a:pPr/>
            <a:r>
              <a:t>InboxStyle</a:t>
            </a:r>
          </a:p>
        </p:txBody>
      </p:sp>
      <p:pic>
        <p:nvPicPr>
          <p:cNvPr id="712" name="mD9f7UP4boB7IC-J10ULvvcDw1Geu_WsC_t1sQ2t15d4pC-0ckUd6Q6q1JLvaN86MuWvfq6ms8qjfYjpoiKqRpQ69eVfMfnDD1-yeFIlbRZOHF9BZJsUbV9qmD6-deVC43S4OcBPCOg.png" descr="mD9f7UP4boB7IC-J10ULvvcDw1Geu_WsC_t1sQ2t15d4pC-0ckUd6Q6q1JLvaN86MuWvfq6ms8qjfYjpoiKqRpQ69eVfMfnDD1-yeFIlbRZOHF9BZJsUbV9qmD6-deVC43S4OcBPCOg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46149" y="5773470"/>
            <a:ext cx="2068626" cy="852192"/>
          </a:xfrm>
          <a:prstGeom prst="rect">
            <a:avLst/>
          </a:prstGeom>
          <a:ln w="12700">
            <a:miter lim="400000"/>
          </a:ln>
        </p:spPr>
      </p:pic>
      <p:sp>
        <p:nvSpPr>
          <p:cNvPr id="713" name="CustomView"/>
          <p:cNvSpPr txBox="1"/>
          <p:nvPr/>
        </p:nvSpPr>
        <p:spPr>
          <a:xfrm>
            <a:off x="3291325" y="6023865"/>
            <a:ext cx="1363767" cy="35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000" tIns="36000" rIns="36000" bIns="36000">
            <a:spAutoFit/>
          </a:bodyPr>
          <a:lstStyle/>
          <a:p>
            <a:pPr/>
            <a:r>
              <a:t>CustomView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Внешний вид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Внешний вид</a:t>
            </a:r>
          </a:p>
        </p:txBody>
      </p:sp>
      <p:pic>
        <p:nvPicPr>
          <p:cNvPr id="7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2700" y="1720850"/>
            <a:ext cx="9347200" cy="4533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Заголовок 7"/>
          <p:cNvSpPr txBox="1"/>
          <p:nvPr>
            <p:ph type="title"/>
          </p:nvPr>
        </p:nvSpPr>
        <p:spPr>
          <a:xfrm>
            <a:off x="677332" y="692150"/>
            <a:ext cx="4880803" cy="644242"/>
          </a:xfrm>
          <a:prstGeom prst="rect">
            <a:avLst/>
          </a:prstGeom>
        </p:spPr>
        <p:txBody>
          <a:bodyPr/>
          <a:lstStyle/>
          <a:p>
            <a:pPr/>
            <a:r>
              <a:t>Настройки</a:t>
            </a:r>
          </a:p>
        </p:txBody>
      </p:sp>
      <p:sp>
        <p:nvSpPr>
          <p:cNvPr id="719" name="Время показа…"/>
          <p:cNvSpPr txBox="1"/>
          <p:nvPr/>
        </p:nvSpPr>
        <p:spPr>
          <a:xfrm>
            <a:off x="530439" y="1641669"/>
            <a:ext cx="5753317" cy="532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spAutoFit/>
          </a:bodyPr>
          <a:lstStyle/>
          <a:p>
            <a:pPr lvl="1" marL="255587" indent="-255587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t>Время показа</a:t>
            </a:r>
            <a:br/>
          </a:p>
          <a:p>
            <a:pPr lvl="1" marL="255587" indent="-255587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t>Цвет заголовка</a:t>
            </a:r>
            <a:br/>
          </a:p>
          <a:p>
            <a:pPr lvl="1" marL="255587" indent="-255587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t>Цвет светодиода</a:t>
            </a:r>
            <a:br/>
          </a:p>
          <a:p>
            <a:pPr lvl="1" marL="255587" indent="-255587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t>Паттерн вибрации / Звук уведомления</a:t>
            </a:r>
            <a:br/>
          </a:p>
          <a:p>
            <a:pPr lvl="1" marL="255587" indent="-255587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t>Приватность (что показывать на lock screen)</a:t>
            </a:r>
            <a:br/>
          </a:p>
          <a:p>
            <a:pPr lvl="1" marL="255587" indent="-255587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t>Индикатор прогресса (builder.setProgress)</a:t>
            </a:r>
            <a:br/>
          </a:p>
          <a:p>
            <a:pPr lvl="1" marL="255587" indent="-255587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t>Картинка на lock screen (для MediaStyle)</a:t>
            </a:r>
            <a:br/>
          </a:p>
          <a:p>
            <a:pPr lvl="1" marL="255587" indent="-255587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t>ongoing/startForeground 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Заголовок 7"/>
          <p:cNvSpPr txBox="1"/>
          <p:nvPr>
            <p:ph type="title"/>
          </p:nvPr>
        </p:nvSpPr>
        <p:spPr>
          <a:xfrm>
            <a:off x="677332" y="692150"/>
            <a:ext cx="4880803" cy="644242"/>
          </a:xfrm>
          <a:prstGeom prst="rect">
            <a:avLst/>
          </a:prstGeom>
        </p:spPr>
        <p:txBody>
          <a:bodyPr/>
          <a:lstStyle/>
          <a:p>
            <a:pPr/>
            <a:r>
              <a:t>Каналы нотификаций</a:t>
            </a:r>
          </a:p>
        </p:txBody>
      </p:sp>
      <p:sp>
        <p:nvSpPr>
          <p:cNvPr id="722" name="SDK &lt; 26…"/>
          <p:cNvSpPr txBox="1"/>
          <p:nvPr/>
        </p:nvSpPr>
        <p:spPr>
          <a:xfrm>
            <a:off x="530439" y="1641669"/>
            <a:ext cx="5753317" cy="430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spAutoFit/>
          </a:bodyPr>
          <a:lstStyle/>
          <a:p>
            <a:pPr lvl="1" indent="228600">
              <a:spcBef>
                <a:spcPts val="500"/>
              </a:spcBef>
            </a:pPr>
            <a:r>
              <a:t>SDK &lt; 26</a:t>
            </a:r>
          </a:p>
          <a:p>
            <a:pPr lvl="1" indent="228600">
              <a:spcBef>
                <a:spcPts val="500"/>
              </a:spcBef>
            </a:pPr>
            <a:r>
              <a:t>5 приоритетов для каждого уведомления</a:t>
            </a:r>
            <a:br/>
            <a:r>
              <a:t>Тонкая настройка в самом приложении </a:t>
            </a:r>
            <a:br/>
          </a:p>
          <a:p>
            <a:pPr lvl="1" indent="228600">
              <a:spcBef>
                <a:spcPts val="500"/>
              </a:spcBef>
            </a:pPr>
          </a:p>
          <a:p>
            <a:pPr lvl="1" indent="228600">
              <a:spcBef>
                <a:spcPts val="500"/>
              </a:spcBef>
            </a:pPr>
            <a:r>
              <a:t>SDK &gt;= 26</a:t>
            </a:r>
          </a:p>
          <a:p>
            <a:pPr lvl="1" indent="228600">
              <a:spcBef>
                <a:spcPts val="500"/>
              </a:spcBef>
            </a:pPr>
            <a:r>
              <a:t>4 вида важности для канала </a:t>
            </a:r>
            <a:br/>
            <a:r>
              <a:t>Разные каналы — для уведомлений разной важности</a:t>
            </a:r>
            <a:br/>
            <a:r>
              <a:t>Тонкая настройка для каждого канала в системных настройках</a:t>
            </a:r>
            <a:br/>
            <a:r>
              <a:t>Каналы можно объединять в группы</a:t>
            </a:r>
            <a:br/>
          </a:p>
        </p:txBody>
      </p:sp>
      <p:pic>
        <p:nvPicPr>
          <p:cNvPr id="7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16591" y="39322"/>
            <a:ext cx="3842018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Рисунок 8" descr="Рисунок 8"/>
          <p:cNvPicPr>
            <a:picLocks noChangeAspect="1"/>
          </p:cNvPicPr>
          <p:nvPr/>
        </p:nvPicPr>
        <p:blipFill>
          <a:blip r:embed="rId2">
            <a:extLst/>
          </a:blip>
          <a:srcRect l="20472" t="26084" r="9290" b="26084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84" name="Заголовок 1"/>
          <p:cNvSpPr txBox="1"/>
          <p:nvPr>
            <p:ph type="title"/>
          </p:nvPr>
        </p:nvSpPr>
        <p:spPr>
          <a:xfrm>
            <a:off x="603172" y="1119966"/>
            <a:ext cx="5983609" cy="1828194"/>
          </a:xfrm>
          <a:prstGeom prst="rect">
            <a:avLst/>
          </a:prstGeom>
        </p:spPr>
        <p:txBody>
          <a:bodyPr/>
          <a:lstStyle>
            <a:lvl1pPr defTabSz="868680">
              <a:defRPr sz="6270">
                <a:solidFill>
                  <a:srgbClr val="FFFFFF"/>
                </a:solidFill>
              </a:defRPr>
            </a:lvl1pPr>
          </a:lstStyle>
          <a:p>
            <a:pPr/>
            <a:r>
              <a:t>А что было в прошлый раз? </a:t>
            </a:r>
          </a:p>
        </p:txBody>
      </p:sp>
      <p:sp>
        <p:nvSpPr>
          <p:cNvPr id="585" name="Овал 3"/>
          <p:cNvSpPr/>
          <p:nvPr/>
        </p:nvSpPr>
        <p:spPr>
          <a:xfrm>
            <a:off x="658812" y="5548707"/>
            <a:ext cx="189327" cy="189327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86" name="Овал 4"/>
          <p:cNvSpPr/>
          <p:nvPr/>
        </p:nvSpPr>
        <p:spPr>
          <a:xfrm>
            <a:off x="1182273" y="5548707"/>
            <a:ext cx="189327" cy="18932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87" name="Овал 5"/>
          <p:cNvSpPr/>
          <p:nvPr/>
        </p:nvSpPr>
        <p:spPr>
          <a:xfrm>
            <a:off x="1705735" y="5548707"/>
            <a:ext cx="189327" cy="18932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88" name="Овал 6"/>
          <p:cNvSpPr/>
          <p:nvPr/>
        </p:nvSpPr>
        <p:spPr>
          <a:xfrm>
            <a:off x="2229195" y="5548707"/>
            <a:ext cx="189327" cy="18932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89" name="Овал 7"/>
          <p:cNvSpPr/>
          <p:nvPr/>
        </p:nvSpPr>
        <p:spPr>
          <a:xfrm>
            <a:off x="2752656" y="5548707"/>
            <a:ext cx="189327" cy="18932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590" name="5HFEkJrb6j6Z-IEYG-5DMcf0LK0cHBf9FkT2R6sN9A7_TK6GzBZpGKHDq4yRD3l0T3cJH6sLL9FBN0_KmwYzXbcrr0Z0yAfES30EvL5DROHC2SNlAV5HSQhd2u2Fq9ywrhzZOZMKgvw.png" descr="5HFEkJrb6j6Z-IEYG-5DMcf0LK0cHBf9FkT2R6sN9A7_TK6GzBZpGKHDq4yRD3l0T3cJH6sLL9FBN0_KmwYzXbcrr0Z0yAfES30EvL5DROHC2SNlAV5HSQhd2u2Fq9ywrhzZOZMKgv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00799" y="2286000"/>
            <a:ext cx="3074319" cy="30743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Заголовок 7"/>
          <p:cNvSpPr txBox="1"/>
          <p:nvPr>
            <p:ph type="title"/>
          </p:nvPr>
        </p:nvSpPr>
        <p:spPr>
          <a:xfrm>
            <a:off x="677332" y="692150"/>
            <a:ext cx="4880803" cy="644242"/>
          </a:xfrm>
          <a:prstGeom prst="rect">
            <a:avLst/>
          </a:prstGeom>
        </p:spPr>
        <p:txBody>
          <a:bodyPr/>
          <a:lstStyle/>
          <a:p>
            <a:pPr/>
            <a:r>
              <a:t>Действия</a:t>
            </a:r>
          </a:p>
        </p:txBody>
      </p:sp>
      <p:sp>
        <p:nvSpPr>
          <p:cNvPr id="726" name="Одно главное действие (setContentIntent)…"/>
          <p:cNvSpPr txBox="1"/>
          <p:nvPr/>
        </p:nvSpPr>
        <p:spPr>
          <a:xfrm>
            <a:off x="416139" y="2454469"/>
            <a:ext cx="5753317" cy="103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spAutoFit/>
          </a:bodyPr>
          <a:lstStyle/>
          <a:p>
            <a:pPr marL="180473" indent="-180473">
              <a:spcBef>
                <a:spcPts val="500"/>
              </a:spcBef>
              <a:buSzPct val="100000"/>
              <a:buChar char="•"/>
            </a:pPr>
            <a:r>
              <a:t>Одно главное действие (setContentIntent)</a:t>
            </a:r>
          </a:p>
          <a:p>
            <a:pPr marL="180473" indent="-180473">
              <a:spcBef>
                <a:spcPts val="500"/>
              </a:spcBef>
              <a:buSzPct val="100000"/>
              <a:buChar char="•"/>
            </a:pPr>
            <a:r>
              <a:t>Несколько кнопок (addAction)</a:t>
            </a:r>
          </a:p>
          <a:p>
            <a:pPr marL="180473" indent="-180473">
              <a:spcBef>
                <a:spcPts val="500"/>
              </a:spcBef>
              <a:buSzPct val="100000"/>
              <a:buChar char="•"/>
            </a:pPr>
            <a:r>
              <a:t>Удаление (setDeleteIntent)</a:t>
            </a:r>
          </a:p>
        </p:txBody>
      </p:sp>
      <p:pic>
        <p:nvPicPr>
          <p:cNvPr id="727" name="ts4fA0mHZA0MOvgXw0nvVy1O4jBxWHfhE1PXAtlblf3pLE9BOrFQDsgF4SOd-qyIhdyqroCv-Ck8-gYcZlICX_9-tdwKb9_wp0EHiH3x3LJiGc3pDIQ8WPreigODt2wCMd0gRU257aM.png" descr="ts4fA0mHZA0MOvgXw0nvVy1O4jBxWHfhE1PXAtlblf3pLE9BOrFQDsgF4SOd-qyIhdyqroCv-Ck8-gYcZlICX_9-tdwKb9_wp0EHiH3x3LJiGc3pDIQ8WPreigODt2wCMd0gRU257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67450" y="2465022"/>
            <a:ext cx="5499100" cy="2006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Заголовок 7"/>
          <p:cNvSpPr txBox="1"/>
          <p:nvPr>
            <p:ph type="title"/>
          </p:nvPr>
        </p:nvSpPr>
        <p:spPr>
          <a:xfrm>
            <a:off x="677332" y="692150"/>
            <a:ext cx="4880803" cy="644242"/>
          </a:xfrm>
          <a:prstGeom prst="rect">
            <a:avLst/>
          </a:prstGeom>
        </p:spPr>
        <p:txBody>
          <a:bodyPr/>
          <a:lstStyle/>
          <a:p>
            <a:pPr/>
            <a:r>
              <a:t>FCM принцип работы</a:t>
            </a:r>
          </a:p>
        </p:txBody>
      </p:sp>
      <p:sp>
        <p:nvSpPr>
          <p:cNvPr id="730" name="Устройство всегда держит коннект к Google серверам…"/>
          <p:cNvSpPr txBox="1"/>
          <p:nvPr/>
        </p:nvSpPr>
        <p:spPr>
          <a:xfrm>
            <a:off x="416139" y="2454469"/>
            <a:ext cx="5753317" cy="187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spAutoFit/>
          </a:bodyPr>
          <a:lstStyle/>
          <a:p>
            <a:pPr marL="180473" indent="-180473">
              <a:spcBef>
                <a:spcPts val="500"/>
              </a:spcBef>
              <a:buSzPct val="100000"/>
              <a:buChar char="•"/>
            </a:pPr>
            <a:r>
              <a:t>Устройство всегда держит коннект к Google серверам</a:t>
            </a:r>
          </a:p>
          <a:p>
            <a:pPr marL="180473" indent="-180473">
              <a:spcBef>
                <a:spcPts val="500"/>
              </a:spcBef>
              <a:buSzPct val="100000"/>
              <a:buChar char="•"/>
            </a:pPr>
            <a:r>
              <a:t>Отправка происходит через бекенд приложения или из консоли Firebase</a:t>
            </a:r>
          </a:p>
          <a:p>
            <a:pPr marL="180473" indent="-180473">
              <a:spcBef>
                <a:spcPts val="500"/>
              </a:spcBef>
              <a:buSzPct val="100000"/>
              <a:buChar char="•"/>
            </a:pPr>
            <a:r>
              <a:t>Есть девайсы без FCM. Есть аналоги - HMS от Huawei</a:t>
            </a:r>
          </a:p>
        </p:txBody>
      </p:sp>
      <p:pic>
        <p:nvPicPr>
          <p:cNvPr id="731" name="1E4QroECR9-LGn62wlm03rv9jO11q6auGCj9QyH9WAyxGjvJzeKOAx638sLRONw6-hDWK9QPS8sZOGDyQY5Zkaz01xwdh2y282heT6giqDY3C2_JYRYmUHZM0M68MJzB7-Jb6g964L0.png" descr="1E4QroECR9-LGn62wlm03rv9jO11q6auGCj9QyH9WAyxGjvJzeKOAx638sLRONw6-hDWK9QPS8sZOGDyQY5Zkaz01xwdh2y282heT6giqDY3C2_JYRYmUHZM0M68MJzB7-Jb6g964L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88803" y="1122053"/>
            <a:ext cx="4017556" cy="49739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Общая схема работы пашей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Общая схема работы пашей</a:t>
            </a:r>
          </a:p>
        </p:txBody>
      </p:sp>
      <p:pic>
        <p:nvPicPr>
          <p:cNvPr id="7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6450" y="1573115"/>
            <a:ext cx="7741210" cy="49165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Подготовка работы с пушам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Подготовка работы с пушами</a:t>
            </a:r>
          </a:p>
        </p:txBody>
      </p:sp>
      <p:sp>
        <p:nvSpPr>
          <p:cNvPr id="737" name="Создать приложение в консоли: https://console.firebase.google.com/…"/>
          <p:cNvSpPr txBox="1"/>
          <p:nvPr/>
        </p:nvSpPr>
        <p:spPr>
          <a:xfrm>
            <a:off x="586988" y="1645298"/>
            <a:ext cx="7855030" cy="525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spAutoFit/>
          </a:bodyPr>
          <a:lstStyle/>
          <a:p>
            <a:pPr marL="120315" indent="-120315" defTabSz="457200">
              <a:buSzPct val="100000"/>
              <a:buChar char="•"/>
              <a:defRPr sz="2000"/>
            </a:pPr>
            <a:r>
              <a:t>Создать приложение в консоли: </a:t>
            </a: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2" invalidUrl="" action="" tgtFrame="" tooltip="" history="1" highlightClick="0" endSnd="0"/>
              </a:rPr>
              <a:t>https://console.firebase.google.com/</a:t>
            </a:r>
            <a:br/>
          </a:p>
          <a:p>
            <a:pPr marL="120315" indent="-120315" defTabSz="457200">
              <a:buSzPct val="100000"/>
              <a:buChar char="•"/>
              <a:defRPr sz="2000"/>
            </a:pPr>
            <a:r>
              <a:t>Настроить приложение в консоли</a:t>
            </a:r>
            <a:br/>
          </a:p>
          <a:p>
            <a:pPr marL="120315" indent="-120315" defTabSz="457200">
              <a:buSzPct val="100000"/>
              <a:buChar char="•"/>
              <a:defRPr sz="2000"/>
            </a:pPr>
            <a:r>
              <a:t>Скачать файл </a:t>
            </a:r>
            <a:r>
              <a:t>google-services.json </a:t>
            </a:r>
            <a:br/>
            <a:r>
              <a:t>и положить его в директорию </a:t>
            </a:r>
            <a:r>
              <a:t>app</a:t>
            </a:r>
            <a:br/>
          </a:p>
          <a:p>
            <a:pPr marL="120315" indent="-120315" defTabSz="457200">
              <a:buSzPct val="100000"/>
              <a:buChar char="•"/>
              <a:defRPr sz="2000"/>
            </a:pPr>
            <a:r>
              <a:t>Добавить Firebase SDK в </a:t>
            </a:r>
            <a:r>
              <a:t>build.gradle </a:t>
            </a:r>
            <a:br/>
          </a:p>
          <a:p>
            <a:pPr marL="120315" indent="-120315" defTabSz="457200">
              <a:buSzPct val="100000"/>
              <a:buChar char="•"/>
              <a:defRPr sz="2000"/>
            </a:pPr>
            <a:r>
              <a:t>Создать сервис и добавить в </a:t>
            </a:r>
            <a:r>
              <a:t>AndroidManifest</a:t>
            </a:r>
            <a:br/>
          </a:p>
          <a:p>
            <a:pPr defTabSz="457200">
              <a:defRPr sz="2000"/>
            </a:pPr>
          </a:p>
          <a:p>
            <a:pPr defTabSz="457200">
              <a:defRPr sz="2000"/>
            </a:pPr>
            <a:r>
              <a:t> </a:t>
            </a:r>
          </a:p>
          <a:p>
            <a:pPr defTabSz="457200">
              <a:defRPr sz="2000"/>
            </a:pPr>
            <a:r>
              <a:t>…либо воспользоваться Firebase Assistant </a:t>
            </a:r>
          </a:p>
          <a:p>
            <a:pPr defTabSz="457200">
              <a:defRPr sz="2000"/>
            </a:pPr>
            <a:r>
              <a:t> (Tools → Firebase)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Подготовка работы с пушам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Подготовка работы с пушами</a:t>
            </a:r>
          </a:p>
        </p:txBody>
      </p:sp>
      <p:pic>
        <p:nvPicPr>
          <p:cNvPr id="7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1880231"/>
            <a:ext cx="11309308" cy="39570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Заголовок 3"/>
          <p:cNvSpPr txBox="1"/>
          <p:nvPr>
            <p:ph type="title"/>
          </p:nvPr>
        </p:nvSpPr>
        <p:spPr>
          <a:xfrm>
            <a:off x="620712" y="583317"/>
            <a:ext cx="5475289" cy="2742290"/>
          </a:xfrm>
          <a:prstGeom prst="rect">
            <a:avLst/>
          </a:prstGeom>
        </p:spPr>
        <p:txBody>
          <a:bodyPr anchor="t"/>
          <a:lstStyle/>
          <a:p>
            <a:pPr/>
            <a:r>
              <a:t>Спасибо за внимание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Заголовок 7"/>
          <p:cNvSpPr txBox="1"/>
          <p:nvPr>
            <p:ph type="title"/>
          </p:nvPr>
        </p:nvSpPr>
        <p:spPr>
          <a:xfrm>
            <a:off x="677332" y="692150"/>
            <a:ext cx="3366031" cy="644242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graphicFrame>
        <p:nvGraphicFramePr>
          <p:cNvPr id="593" name="Таблица 10"/>
          <p:cNvGraphicFramePr/>
          <p:nvPr/>
        </p:nvGraphicFramePr>
        <p:xfrm>
          <a:off x="1290868" y="1906219"/>
          <a:ext cx="6883699" cy="374384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6124855"/>
                <a:gridCol w="758843"/>
              </a:tblGrid>
              <a:tr h="751840">
                <a:tc>
                  <a:txBody>
                    <a:bodyPr/>
                    <a:lstStyle/>
                    <a:p>
                      <a:pPr algn="l">
                        <a:defRPr b="0" sz="2000">
                          <a:solidFill>
                            <a:srgbClr val="000000"/>
                          </a:solidFill>
                          <a:latin typeface="+mj-lt"/>
                          <a:ea typeface="+mj-ea"/>
                          <a:cs typeface="+mj-cs"/>
                        </a:defRPr>
                      </a:pPr>
                      <a:r>
                        <a:t>Фоновая работа в Android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b="0" sz="2000">
                          <a:solidFill>
                            <a:srgbClr val="000000"/>
                          </a:solidFill>
                          <a:latin typeface="+mj-lt"/>
                          <a:ea typeface="+mj-ea"/>
                          <a:cs typeface="+mj-cs"/>
                        </a:defRPr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751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Инструменты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20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751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Системные ограничения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20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751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Уведомления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20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751840">
                <a:tc>
                  <a:txBody>
                    <a:bodyPr/>
                    <a:lstStyle/>
                    <a:p>
                      <a:pPr algn="l">
                        <a:defRPr sz="20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20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751840">
                <a:tc>
                  <a:txBody>
                    <a:bodyPr/>
                    <a:lstStyle/>
                    <a:p>
                      <a:pPr algn="l">
                        <a:defRPr sz="20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20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Рисунок 8" descr="Рисунок 8"/>
          <p:cNvPicPr>
            <a:picLocks noChangeAspect="1"/>
          </p:cNvPicPr>
          <p:nvPr/>
        </p:nvPicPr>
        <p:blipFill>
          <a:blip r:embed="rId2">
            <a:extLst/>
          </a:blip>
          <a:srcRect l="20472" t="26084" r="9290" b="26084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96" name="Заголовок 1"/>
          <p:cNvSpPr txBox="1"/>
          <p:nvPr>
            <p:ph type="title"/>
          </p:nvPr>
        </p:nvSpPr>
        <p:spPr>
          <a:xfrm>
            <a:off x="603172" y="1119966"/>
            <a:ext cx="5983609" cy="1828194"/>
          </a:xfrm>
          <a:prstGeom prst="rect">
            <a:avLst/>
          </a:prstGeom>
        </p:spPr>
        <p:txBody>
          <a:bodyPr/>
          <a:lstStyle>
            <a:lvl1pPr defTabSz="868680">
              <a:defRPr sz="6270">
                <a:solidFill>
                  <a:srgbClr val="FFFFFF"/>
                </a:solidFill>
              </a:defRPr>
            </a:lvl1pPr>
          </a:lstStyle>
          <a:p>
            <a:pPr/>
            <a:r>
              <a:t>Фоновая работа</a:t>
            </a:r>
          </a:p>
        </p:txBody>
      </p:sp>
      <p:sp>
        <p:nvSpPr>
          <p:cNvPr id="597" name="Овал 3"/>
          <p:cNvSpPr/>
          <p:nvPr/>
        </p:nvSpPr>
        <p:spPr>
          <a:xfrm>
            <a:off x="658812" y="5548707"/>
            <a:ext cx="189327" cy="189327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98" name="Овал 4"/>
          <p:cNvSpPr/>
          <p:nvPr/>
        </p:nvSpPr>
        <p:spPr>
          <a:xfrm>
            <a:off x="1182273" y="5548707"/>
            <a:ext cx="189327" cy="18932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99" name="Овал 5"/>
          <p:cNvSpPr/>
          <p:nvPr/>
        </p:nvSpPr>
        <p:spPr>
          <a:xfrm>
            <a:off x="1705735" y="5548707"/>
            <a:ext cx="189327" cy="18932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00" name="Овал 6"/>
          <p:cNvSpPr/>
          <p:nvPr/>
        </p:nvSpPr>
        <p:spPr>
          <a:xfrm>
            <a:off x="2229195" y="5548707"/>
            <a:ext cx="189327" cy="18932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01" name="Овал 7"/>
          <p:cNvSpPr/>
          <p:nvPr/>
        </p:nvSpPr>
        <p:spPr>
          <a:xfrm>
            <a:off x="2752656" y="5548707"/>
            <a:ext cx="189327" cy="18932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Рисунок 10" descr="Рисунок 10"/>
          <p:cNvPicPr>
            <a:picLocks noChangeAspect="1"/>
          </p:cNvPicPr>
          <p:nvPr/>
        </p:nvPicPr>
        <p:blipFill>
          <a:blip r:embed="rId2">
            <a:extLst/>
          </a:blip>
          <a:srcRect l="72250" t="30440" r="98" b="31203"/>
          <a:stretch>
            <a:fillRect/>
          </a:stretch>
        </p:blipFill>
        <p:spPr>
          <a:xfrm>
            <a:off x="0" y="692151"/>
            <a:ext cx="5243291" cy="6165849"/>
          </a:xfrm>
          <a:prstGeom prst="rect">
            <a:avLst/>
          </a:prstGeom>
          <a:ln w="12700">
            <a:miter lim="400000"/>
          </a:ln>
        </p:spPr>
      </p:pic>
      <p:sp>
        <p:nvSpPr>
          <p:cNvPr id="604" name="Заголовок 1"/>
          <p:cNvSpPr txBox="1"/>
          <p:nvPr>
            <p:ph type="title"/>
          </p:nvPr>
        </p:nvSpPr>
        <p:spPr>
          <a:xfrm>
            <a:off x="677334" y="2622899"/>
            <a:ext cx="5103534" cy="1586103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Для чего может понадобиться?</a:t>
            </a:r>
          </a:p>
        </p:txBody>
      </p:sp>
      <p:sp>
        <p:nvSpPr>
          <p:cNvPr id="605" name="Описание первого преимущества в три и более строки"/>
          <p:cNvSpPr txBox="1"/>
          <p:nvPr/>
        </p:nvSpPr>
        <p:spPr>
          <a:xfrm>
            <a:off x="6095998" y="1811750"/>
            <a:ext cx="2414120" cy="1571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lnSpc>
                <a:spcPct val="110000"/>
              </a:lnSpc>
              <a:spcBef>
                <a:spcPts val="1000"/>
              </a:spcBef>
            </a:lvl1pPr>
          </a:lstStyle>
          <a:p>
            <a:pPr/>
            <a:r>
              <a:t>Выполнение долгой работы (например синк БД)</a:t>
            </a:r>
          </a:p>
        </p:txBody>
      </p:sp>
      <p:sp>
        <p:nvSpPr>
          <p:cNvPr id="606" name="Описание первого преимущества в три и более строки"/>
          <p:cNvSpPr txBox="1"/>
          <p:nvPr/>
        </p:nvSpPr>
        <p:spPr>
          <a:xfrm>
            <a:off x="9112729" y="1811750"/>
            <a:ext cx="2414120" cy="1571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lnSpc>
                <a:spcPct val="110000"/>
              </a:lnSpc>
              <a:spcBef>
                <a:spcPts val="1000"/>
              </a:spcBef>
            </a:lvl1pPr>
          </a:lstStyle>
          <a:p>
            <a:pPr/>
            <a:r>
              <a:t>Периодическое пробуждение приложения (Alarm)</a:t>
            </a:r>
          </a:p>
        </p:txBody>
      </p:sp>
      <p:sp>
        <p:nvSpPr>
          <p:cNvPr id="607" name="Описание первого преимущества в три и более строки"/>
          <p:cNvSpPr txBox="1"/>
          <p:nvPr/>
        </p:nvSpPr>
        <p:spPr>
          <a:xfrm>
            <a:off x="6095998" y="4648717"/>
            <a:ext cx="2414120" cy="1571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lnSpc>
                <a:spcPct val="110000"/>
              </a:lnSpc>
              <a:spcBef>
                <a:spcPts val="1000"/>
              </a:spcBef>
            </a:lvl1pPr>
          </a:lstStyle>
          <a:p>
            <a:pPr/>
            <a:r>
              <a:t>Музыкальный плеер, геотрекинг, навигация etc…</a:t>
            </a:r>
          </a:p>
        </p:txBody>
      </p:sp>
      <p:sp>
        <p:nvSpPr>
          <p:cNvPr id="608" name="Описание первого преимущества в три и более строки"/>
          <p:cNvSpPr txBox="1"/>
          <p:nvPr/>
        </p:nvSpPr>
        <p:spPr>
          <a:xfrm>
            <a:off x="9112729" y="4648717"/>
            <a:ext cx="2533077" cy="1571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lnSpc>
                <a:spcPct val="110000"/>
              </a:lnSpc>
              <a:spcBef>
                <a:spcPts val="1000"/>
              </a:spcBef>
            </a:lvl1pPr>
          </a:lstStyle>
          <a:p>
            <a:pPr/>
            <a:r>
              <a:t>Межпроцессное взаимодействие</a:t>
            </a:r>
          </a:p>
        </p:txBody>
      </p:sp>
      <p:grpSp>
        <p:nvGrpSpPr>
          <p:cNvPr id="611" name="Овал 4"/>
          <p:cNvGrpSpPr/>
          <p:nvPr/>
        </p:nvGrpSpPr>
        <p:grpSpPr>
          <a:xfrm>
            <a:off x="6095999" y="718501"/>
            <a:ext cx="749192" cy="749191"/>
            <a:chOff x="0" y="0"/>
            <a:chExt cx="749190" cy="749190"/>
          </a:xfrm>
        </p:grpSpPr>
        <p:sp>
          <p:nvSpPr>
            <p:cNvPr id="609" name="Circle"/>
            <p:cNvSpPr/>
            <p:nvPr/>
          </p:nvSpPr>
          <p:spPr>
            <a:xfrm>
              <a:off x="-1" y="-1"/>
              <a:ext cx="749192" cy="74919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10" name="1"/>
            <p:cNvSpPr txBox="1"/>
            <p:nvPr/>
          </p:nvSpPr>
          <p:spPr>
            <a:xfrm>
              <a:off x="155435" y="87574"/>
              <a:ext cx="438319" cy="574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614" name="Овал 12"/>
          <p:cNvGrpSpPr/>
          <p:nvPr/>
        </p:nvGrpSpPr>
        <p:grpSpPr>
          <a:xfrm>
            <a:off x="9112731" y="713849"/>
            <a:ext cx="749191" cy="749191"/>
            <a:chOff x="0" y="0"/>
            <a:chExt cx="749190" cy="749190"/>
          </a:xfrm>
        </p:grpSpPr>
        <p:sp>
          <p:nvSpPr>
            <p:cNvPr id="612" name="Circle"/>
            <p:cNvSpPr/>
            <p:nvPr/>
          </p:nvSpPr>
          <p:spPr>
            <a:xfrm>
              <a:off x="-1" y="-1"/>
              <a:ext cx="749192" cy="74919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13" name="2"/>
            <p:cNvSpPr txBox="1"/>
            <p:nvPr/>
          </p:nvSpPr>
          <p:spPr>
            <a:xfrm>
              <a:off x="155435" y="87574"/>
              <a:ext cx="438319" cy="574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617" name="Овал 13"/>
          <p:cNvGrpSpPr/>
          <p:nvPr/>
        </p:nvGrpSpPr>
        <p:grpSpPr>
          <a:xfrm>
            <a:off x="6095999" y="3709675"/>
            <a:ext cx="749192" cy="749191"/>
            <a:chOff x="0" y="0"/>
            <a:chExt cx="749190" cy="749190"/>
          </a:xfrm>
        </p:grpSpPr>
        <p:sp>
          <p:nvSpPr>
            <p:cNvPr id="615" name="Circle"/>
            <p:cNvSpPr/>
            <p:nvPr/>
          </p:nvSpPr>
          <p:spPr>
            <a:xfrm>
              <a:off x="-1" y="-1"/>
              <a:ext cx="749192" cy="74919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16" name="3"/>
            <p:cNvSpPr txBox="1"/>
            <p:nvPr/>
          </p:nvSpPr>
          <p:spPr>
            <a:xfrm>
              <a:off x="155435" y="87574"/>
              <a:ext cx="438319" cy="574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620" name="Овал 14"/>
          <p:cNvGrpSpPr/>
          <p:nvPr/>
        </p:nvGrpSpPr>
        <p:grpSpPr>
          <a:xfrm>
            <a:off x="9112731" y="3705021"/>
            <a:ext cx="749191" cy="749191"/>
            <a:chOff x="0" y="0"/>
            <a:chExt cx="749190" cy="749190"/>
          </a:xfrm>
        </p:grpSpPr>
        <p:sp>
          <p:nvSpPr>
            <p:cNvPr id="618" name="Circle"/>
            <p:cNvSpPr/>
            <p:nvPr/>
          </p:nvSpPr>
          <p:spPr>
            <a:xfrm>
              <a:off x="-1" y="-1"/>
              <a:ext cx="749192" cy="74919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19" name="4"/>
            <p:cNvSpPr txBox="1"/>
            <p:nvPr/>
          </p:nvSpPr>
          <p:spPr>
            <a:xfrm>
              <a:off x="155435" y="87574"/>
              <a:ext cx="438319" cy="574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4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А в чем проблема?"/>
          <p:cNvSpPr txBox="1"/>
          <p:nvPr>
            <p:ph type="title"/>
          </p:nvPr>
        </p:nvSpPr>
        <p:spPr>
          <a:xfrm>
            <a:off x="1999416" y="1486051"/>
            <a:ext cx="8193167" cy="914097"/>
          </a:xfrm>
          <a:prstGeom prst="rect">
            <a:avLst/>
          </a:prstGeom>
        </p:spPr>
        <p:txBody>
          <a:bodyPr/>
          <a:lstStyle>
            <a:lvl1pPr defTabSz="832104">
              <a:defRPr sz="6006"/>
            </a:lvl1pPr>
          </a:lstStyle>
          <a:p>
            <a:pPr/>
            <a:r>
              <a:t>А в чем проблема?</a:t>
            </a:r>
          </a:p>
        </p:txBody>
      </p:sp>
      <p:pic>
        <p:nvPicPr>
          <p:cNvPr id="6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41600" y="2438292"/>
            <a:ext cx="6534157" cy="36577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Заголовок 7"/>
          <p:cNvSpPr txBox="1"/>
          <p:nvPr>
            <p:ph type="title"/>
          </p:nvPr>
        </p:nvSpPr>
        <p:spPr>
          <a:xfrm>
            <a:off x="677332" y="692150"/>
            <a:ext cx="3366031" cy="644242"/>
          </a:xfrm>
          <a:prstGeom prst="rect">
            <a:avLst/>
          </a:prstGeom>
        </p:spPr>
        <p:txBody>
          <a:bodyPr/>
          <a:lstStyle/>
          <a:p>
            <a:pPr/>
            <a:r>
              <a:t>Проблема</a:t>
            </a:r>
          </a:p>
        </p:txBody>
      </p:sp>
      <p:graphicFrame>
        <p:nvGraphicFramePr>
          <p:cNvPr id="626" name="Таблица 10"/>
          <p:cNvGraphicFramePr/>
          <p:nvPr/>
        </p:nvGraphicFramePr>
        <p:xfrm>
          <a:off x="1290868" y="1906219"/>
          <a:ext cx="6883699" cy="374384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6124855"/>
                <a:gridCol w="758843"/>
              </a:tblGrid>
              <a:tr h="751840">
                <a:tc>
                  <a:txBody>
                    <a:bodyPr/>
                    <a:lstStyle/>
                    <a:p>
                      <a:pPr algn="l">
                        <a:defRPr b="0" sz="2000">
                          <a:solidFill>
                            <a:srgbClr val="000000"/>
                          </a:solidFill>
                          <a:latin typeface="+mj-lt"/>
                          <a:ea typeface="+mj-ea"/>
                          <a:cs typeface="+mj-cs"/>
                        </a:defRPr>
                      </a:pPr>
                      <a:r>
                        <a:t>Система может убить процесс в любой момент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b="0" sz="2000">
                          <a:solidFill>
                            <a:srgbClr val="000000"/>
                          </a:solidFill>
                          <a:latin typeface="+mj-lt"/>
                          <a:ea typeface="+mj-ea"/>
                          <a:cs typeface="+mj-cs"/>
                        </a:defRPr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751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Нет гарантии завершения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20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751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Не может выставлять приоритет и контролировать запуск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20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751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Не system-friendly подход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20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751840">
                <a:tc>
                  <a:txBody>
                    <a:bodyPr/>
                    <a:lstStyle/>
                    <a:p>
                      <a:pPr algn="l">
                        <a:defRPr sz="20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20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751840">
                <a:tc>
                  <a:txBody>
                    <a:bodyPr/>
                    <a:lstStyle/>
                    <a:p>
                      <a:pPr algn="l">
                        <a:defRPr sz="20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20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Заголовок 7"/>
          <p:cNvSpPr txBox="1"/>
          <p:nvPr>
            <p:ph type="title"/>
          </p:nvPr>
        </p:nvSpPr>
        <p:spPr>
          <a:xfrm>
            <a:off x="677332" y="692150"/>
            <a:ext cx="4360500" cy="644242"/>
          </a:xfrm>
          <a:prstGeom prst="rect">
            <a:avLst/>
          </a:prstGeom>
        </p:spPr>
        <p:txBody>
          <a:bodyPr/>
          <a:lstStyle>
            <a:lvl1pPr defTabSz="786384">
              <a:defRPr sz="3096"/>
            </a:lvl1pPr>
          </a:lstStyle>
          <a:p>
            <a:pPr/>
            <a:r>
              <a:t>Приоритеты процессов</a:t>
            </a:r>
          </a:p>
        </p:txBody>
      </p:sp>
      <p:pic>
        <p:nvPicPr>
          <p:cNvPr id="629" name="BnrgAcacMkB5HVI4wP_v2WK20WvjaYUJLWU2hUDSvFRad4hFK1y9pahU9uSg1Q7bzLUV7_TvCf8gqV90M8uHO6sDxLnY7XoSoYkfc3lkA7CRySn6dObcj-jO52qrDC0ApgMXhAa1pyM.png" descr="BnrgAcacMkB5HVI4wP_v2WK20WvjaYUJLWU2hUDSvFRad4hFK1y9pahU9uSg1Q7bzLUV7_TvCf8gqV90M8uHO6sDxLnY7XoSoYkfc3lkA7CRySn6dObcj-jO52qrDC0ApgMXhAa1py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3475" y="1904017"/>
            <a:ext cx="8565050" cy="38236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VK New Color">
  <a:themeElements>
    <a:clrScheme name="VK New Color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7FF"/>
      </a:accent1>
      <a:accent2>
        <a:srgbClr val="8024C0"/>
      </a:accent2>
      <a:accent3>
        <a:srgbClr val="FF3885"/>
      </a:accent3>
      <a:accent4>
        <a:srgbClr val="00EAFF"/>
      </a:accent4>
      <a:accent5>
        <a:srgbClr val="BEB6AE"/>
      </a:accent5>
      <a:accent6>
        <a:srgbClr val="17D685"/>
      </a:accent6>
      <a:hlink>
        <a:srgbClr val="0000FF"/>
      </a:hlink>
      <a:folHlink>
        <a:srgbClr val="FF00FF"/>
      </a:folHlink>
    </a:clrScheme>
    <a:fontScheme name="VK New Color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VK New 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36000" tIns="36000" rIns="36000" bIns="3600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VK New Color">
  <a:themeElements>
    <a:clrScheme name="VK New Color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7FF"/>
      </a:accent1>
      <a:accent2>
        <a:srgbClr val="8024C0"/>
      </a:accent2>
      <a:accent3>
        <a:srgbClr val="FF3885"/>
      </a:accent3>
      <a:accent4>
        <a:srgbClr val="00EAFF"/>
      </a:accent4>
      <a:accent5>
        <a:srgbClr val="BEB6AE"/>
      </a:accent5>
      <a:accent6>
        <a:srgbClr val="17D685"/>
      </a:accent6>
      <a:hlink>
        <a:srgbClr val="0000FF"/>
      </a:hlink>
      <a:folHlink>
        <a:srgbClr val="FF00FF"/>
      </a:folHlink>
    </a:clrScheme>
    <a:fontScheme name="VK New Color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VK New 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36000" tIns="36000" rIns="36000" bIns="3600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